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256" r:id="rId2"/>
    <p:sldId id="259" r:id="rId3"/>
    <p:sldId id="261" r:id="rId4"/>
    <p:sldId id="262" r:id="rId5"/>
    <p:sldId id="271" r:id="rId6"/>
    <p:sldId id="270" r:id="rId7"/>
    <p:sldId id="284" r:id="rId8"/>
    <p:sldId id="263" r:id="rId9"/>
    <p:sldId id="272" r:id="rId10"/>
    <p:sldId id="264" r:id="rId11"/>
    <p:sldId id="273" r:id="rId12"/>
    <p:sldId id="265" r:id="rId13"/>
    <p:sldId id="266" r:id="rId14"/>
    <p:sldId id="267" r:id="rId15"/>
    <p:sldId id="285" r:id="rId16"/>
    <p:sldId id="269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C4AD"/>
    <a:srgbClr val="D1AE8F"/>
    <a:srgbClr val="E3CEBB"/>
    <a:srgbClr val="D7BFA1"/>
    <a:srgbClr val="E3CEBC"/>
    <a:srgbClr val="CAA1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2" autoAdjust="0"/>
    <p:restoredTop sz="94660"/>
  </p:normalViewPr>
  <p:slideViewPr>
    <p:cSldViewPr snapToGrid="0">
      <p:cViewPr varScale="1">
        <p:scale>
          <a:sx n="63" d="100"/>
          <a:sy n="63" d="100"/>
        </p:scale>
        <p:origin x="13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lasseur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pPr>
            <a:r>
              <a:rPr lang="fr-FR" sz="2400" b="1" u="sng" dirty="0">
                <a:solidFill>
                  <a:schemeClr val="tx1"/>
                </a:solidFill>
                <a:latin typeface="Garamond" panose="02020404030301010803" pitchFamily="18" charset="0"/>
              </a:rPr>
              <a:t>Coût moyen en fonction du nombre de voitures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/>
              </a:solidFill>
              <a:latin typeface="Garamond" panose="02020404030301010803" pitchFamily="18" charset="0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Feuil1!$B$1</c:f>
              <c:strCache>
                <c:ptCount val="1"/>
                <c:pt idx="0">
                  <c:v>4x4</c:v>
                </c:pt>
              </c:strCache>
            </c:strRef>
          </c:tx>
          <c:spPr>
            <a:ln w="19050" cap="rnd">
              <a:solidFill>
                <a:schemeClr val="accent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Feuil1!$B$2:$B$10</c:f>
              <c:numCache>
                <c:formatCode>General</c:formatCode>
                <c:ptCount val="9"/>
                <c:pt idx="0">
                  <c:v>0</c:v>
                </c:pt>
                <c:pt idx="1">
                  <c:v>4.5</c:v>
                </c:pt>
                <c:pt idx="2">
                  <c:v>5</c:v>
                </c:pt>
                <c:pt idx="3">
                  <c:v>5.5</c:v>
                </c:pt>
                <c:pt idx="4">
                  <c:v>11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F973-423B-B9AE-EE9CCBBF719A}"/>
            </c:ext>
          </c:extLst>
        </c:ser>
        <c:ser>
          <c:idx val="2"/>
          <c:order val="1"/>
          <c:tx>
            <c:strRef>
              <c:f>Feuil1!$C$1</c:f>
              <c:strCache>
                <c:ptCount val="1"/>
                <c:pt idx="0">
                  <c:v>5x5</c:v>
                </c:pt>
              </c:strCache>
            </c:strRef>
          </c:tx>
          <c:spPr>
            <a:ln w="19050" cap="rnd">
              <a:solidFill>
                <a:schemeClr val="accent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Feuil1!$C$2:$C$10</c:f>
              <c:numCache>
                <c:formatCode>General</c:formatCode>
                <c:ptCount val="9"/>
                <c:pt idx="0">
                  <c:v>0</c:v>
                </c:pt>
                <c:pt idx="1">
                  <c:v>3.5</c:v>
                </c:pt>
                <c:pt idx="2">
                  <c:v>4</c:v>
                </c:pt>
                <c:pt idx="3">
                  <c:v>4.5</c:v>
                </c:pt>
                <c:pt idx="4">
                  <c:v>5.6</c:v>
                </c:pt>
                <c:pt idx="5">
                  <c:v>6.8</c:v>
                </c:pt>
                <c:pt idx="6">
                  <c:v>7.4</c:v>
                </c:pt>
                <c:pt idx="7">
                  <c:v>9.1</c:v>
                </c:pt>
                <c:pt idx="8">
                  <c:v>13.3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F973-423B-B9AE-EE9CCBBF719A}"/>
            </c:ext>
          </c:extLst>
        </c:ser>
        <c:ser>
          <c:idx val="3"/>
          <c:order val="2"/>
          <c:tx>
            <c:strRef>
              <c:f>Feuil1!$D$1</c:f>
              <c:strCache>
                <c:ptCount val="1"/>
                <c:pt idx="0">
                  <c:v>6x6</c:v>
                </c:pt>
              </c:strCache>
            </c:strRef>
          </c:tx>
          <c:spPr>
            <a:ln w="19050" cap="rnd">
              <a:solidFill>
                <a:schemeClr val="accent6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Feuil1!$D$2:$D$10</c:f>
              <c:numCache>
                <c:formatCode>General</c:formatCode>
                <c:ptCount val="9"/>
                <c:pt idx="0">
                  <c:v>0</c:v>
                </c:pt>
                <c:pt idx="1">
                  <c:v>3.5</c:v>
                </c:pt>
                <c:pt idx="2">
                  <c:v>4</c:v>
                </c:pt>
                <c:pt idx="3">
                  <c:v>4.5</c:v>
                </c:pt>
                <c:pt idx="4">
                  <c:v>5.2</c:v>
                </c:pt>
                <c:pt idx="5">
                  <c:v>5.5</c:v>
                </c:pt>
                <c:pt idx="6">
                  <c:v>6.6</c:v>
                </c:pt>
                <c:pt idx="7">
                  <c:v>7.6</c:v>
                </c:pt>
                <c:pt idx="8">
                  <c:v>8.3000000000000007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F973-423B-B9AE-EE9CCBBF71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00524256"/>
        <c:axId val="1300517536"/>
      </c:lineChart>
      <c:catAx>
        <c:axId val="13005242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/>
              </a:solidFill>
              <a:round/>
              <a:tailEnd type="none"/>
            </a:ln>
            <a:effectLst/>
          </c:spPr>
        </c:majorGridlines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pPr>
            <a:endParaRPr lang="fr-FR"/>
          </a:p>
        </c:txPr>
        <c:crossAx val="1300517536"/>
        <c:crosses val="autoZero"/>
        <c:auto val="1"/>
        <c:lblAlgn val="ctr"/>
        <c:lblOffset val="100"/>
        <c:noMultiLvlLbl val="0"/>
      </c:catAx>
      <c:valAx>
        <c:axId val="13005175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  <a:tailEnd type="triangle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Garamond" panose="02020404030301010803" pitchFamily="18" charset="0"/>
                <a:ea typeface="+mn-ea"/>
                <a:cs typeface="+mn-cs"/>
              </a:defRPr>
            </a:pPr>
            <a:endParaRPr lang="fr-FR"/>
          </a:p>
        </c:txPr>
        <c:crossAx val="1300524256"/>
        <c:crosses val="autoZero"/>
        <c:crossBetween val="between"/>
      </c:valAx>
      <c:spPr>
        <a:noFill/>
        <a:ln cap="sq">
          <a:solidFill>
            <a:schemeClr val="tx1"/>
          </a:solidFill>
          <a:bevel/>
        </a:ln>
        <a:effectLst/>
      </c:spPr>
    </c:plotArea>
    <c:legend>
      <c:legendPos val="b"/>
      <c:layout>
        <c:manualLayout>
          <c:xMode val="edge"/>
          <c:yMode val="edge"/>
          <c:x val="0.20709455295102525"/>
          <c:y val="0.92726028246522829"/>
          <c:w val="0.62079323874449699"/>
          <c:h val="7.2739717534771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baseline="0">
              <a:solidFill>
                <a:schemeClr val="tx1"/>
              </a:solidFill>
              <a:latin typeface="Garamond" panose="02020404030301010803" pitchFamily="18" charset="0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28228425-5E78-BB6A-8D89-4C9E8BDD17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12AD3B5-5E68-9EA7-0473-2360279E690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0172D6-1C4E-4BBF-8645-FD52667D0761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327084B-5800-431D-9183-20245AD3B90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5552CF9-0170-F469-8E0A-69568A5D720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81F6B-763C-4F1B-A11A-E3DF422E407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77959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366062-F4F6-441C-B578-72683C181C48}" type="datetimeFigureOut">
              <a:rPr lang="fr-FR" smtClean="0"/>
              <a:t>05/06/2023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4F1B5D-0E01-4F7C-AB5D-4C217C75AB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612133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2AE0-C4EA-45B0-B90B-C2691BE9971D}" type="datetime1">
              <a:rPr lang="fr-FR" smtClean="0"/>
              <a:t>05/06/2023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2B67D-510D-468D-91DE-E435F929AF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1653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68089-4B52-4B3A-8CA2-A76534B8B453}" type="datetime1">
              <a:rPr lang="fr-FR" smtClean="0"/>
              <a:t>05/06/2023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2B67D-510D-468D-91DE-E435F929AF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9648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99AAB-D20F-43DF-92DE-E3864BD4DF6F}" type="datetime1">
              <a:rPr lang="fr-FR" smtClean="0"/>
              <a:t>05/06/2023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2B67D-510D-468D-91DE-E435F929AF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3768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E4583-BADF-41E5-8C84-E64DD6A50466}" type="datetime1">
              <a:rPr lang="fr-FR" smtClean="0"/>
              <a:t>05/06/2023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2B67D-510D-468D-91DE-E435F929AF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2338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B914B-F112-4D2B-BBF3-5719FA070D7A}" type="datetime1">
              <a:rPr lang="fr-FR" smtClean="0"/>
              <a:t>05/06/2023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2B67D-510D-468D-91DE-E435F929AF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1757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A08958-FA35-4BCC-8CB5-67BDF9BF9879}" type="datetime1">
              <a:rPr lang="fr-FR" smtClean="0"/>
              <a:t>05/06/2023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2B67D-510D-468D-91DE-E435F929AF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1573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881E41-3C2F-4695-A1AB-AF404BD0442B}" type="datetime1">
              <a:rPr lang="fr-FR" smtClean="0"/>
              <a:t>05/06/2023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2B67D-510D-468D-91DE-E435F929AF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2049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A9ADF-F6FE-4585-926B-F2EF093767B4}" type="datetime1">
              <a:rPr lang="fr-FR" smtClean="0"/>
              <a:t>05/06/2023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2B67D-510D-468D-91DE-E435F929AF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8484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3208E-AE83-40FA-AC37-88C768CE8071}" type="datetime1">
              <a:rPr lang="fr-FR" smtClean="0"/>
              <a:t>05/06/2023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2B67D-510D-468D-91DE-E435F929AF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5048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82A07-D4A2-4E30-93A6-854E0C82E0E7}" type="datetime1">
              <a:rPr lang="fr-FR" smtClean="0"/>
              <a:t>05/06/2023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2B67D-510D-468D-91DE-E435F929AF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4410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9A58B-0E9E-4B06-80A7-B0A827AECB83}" type="datetime1">
              <a:rPr lang="fr-FR" smtClean="0"/>
              <a:t>05/06/2023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2B67D-510D-468D-91DE-E435F929AF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8921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C4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95774-0FF1-4B12-A14C-6F74122C49A4}" type="datetime1">
              <a:rPr lang="fr-FR" smtClean="0"/>
              <a:t>05/06/2023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82B67D-510D-468D-91DE-E435F929AF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7932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CDDED9-AF7E-6461-4C6A-322AB4DAC4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5223" y="1248669"/>
            <a:ext cx="7087444" cy="3483611"/>
          </a:xfrm>
        </p:spPr>
        <p:txBody>
          <a:bodyPr>
            <a:noAutofit/>
          </a:bodyPr>
          <a:lstStyle/>
          <a:p>
            <a:pPr algn="just"/>
            <a:r>
              <a:rPr lang="fr-FR" b="1" dirty="0">
                <a:latin typeface="Garamond" panose="02020404030301010803" pitchFamily="18" charset="0"/>
              </a:rPr>
              <a:t>TIPE – Optimisation de l’occupation des places d’un parking automatisé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35713F3B-DBBF-9022-D43D-C98E56AE6DE4}"/>
              </a:ext>
            </a:extLst>
          </p:cNvPr>
          <p:cNvCxnSpPr>
            <a:cxnSpLocks/>
          </p:cNvCxnSpPr>
          <p:nvPr/>
        </p:nvCxnSpPr>
        <p:spPr>
          <a:xfrm>
            <a:off x="601980" y="1"/>
            <a:ext cx="0" cy="59809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re 1">
            <a:extLst>
              <a:ext uri="{FF2B5EF4-FFF2-40B4-BE49-F238E27FC236}">
                <a16:creationId xmlns:a16="http://schemas.microsoft.com/office/drawing/2014/main" id="{D947DCCF-5EFF-8654-F4E0-8B8DC5866C24}"/>
              </a:ext>
            </a:extLst>
          </p:cNvPr>
          <p:cNvSpPr txBox="1">
            <a:spLocks/>
          </p:cNvSpPr>
          <p:nvPr/>
        </p:nvSpPr>
        <p:spPr>
          <a:xfrm>
            <a:off x="5994401" y="5927285"/>
            <a:ext cx="2994658" cy="819388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fr-FR" sz="2000" b="1" dirty="0">
                <a:latin typeface="Garamond" panose="02020404030301010803" pitchFamily="18" charset="0"/>
              </a:rPr>
              <a:t>Candidat n°34769</a:t>
            </a:r>
          </a:p>
          <a:p>
            <a:pPr algn="r">
              <a:lnSpc>
                <a:spcPct val="100000"/>
              </a:lnSpc>
            </a:pPr>
            <a:r>
              <a:rPr lang="fr-FR" sz="2000" b="1" dirty="0">
                <a:latin typeface="Garamond" panose="02020404030301010803" pitchFamily="18" charset="0"/>
              </a:rPr>
              <a:t>DEBES Maxence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791A0DF-2AD4-893F-2707-61738E729C5F}"/>
              </a:ext>
            </a:extLst>
          </p:cNvPr>
          <p:cNvSpPr txBox="1">
            <a:spLocks/>
          </p:cNvSpPr>
          <p:nvPr/>
        </p:nvSpPr>
        <p:spPr>
          <a:xfrm>
            <a:off x="154941" y="6273800"/>
            <a:ext cx="741677" cy="47287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fr-FR" sz="2000" b="1" dirty="0">
                <a:latin typeface="Garamond" panose="02020404030301010803" pitchFamily="18" charset="0"/>
              </a:rPr>
              <a:t>1/24</a:t>
            </a:r>
          </a:p>
        </p:txBody>
      </p:sp>
    </p:spTree>
    <p:extLst>
      <p:ext uri="{BB962C8B-B14F-4D97-AF65-F5344CB8AC3E}">
        <p14:creationId xmlns:p14="http://schemas.microsoft.com/office/powerpoint/2010/main" val="2634383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">
            <a:extLst>
              <a:ext uri="{FF2B5EF4-FFF2-40B4-BE49-F238E27FC236}">
                <a16:creationId xmlns:a16="http://schemas.microsoft.com/office/drawing/2014/main" id="{87536766-0848-31A6-C699-2635923DB7C3}"/>
              </a:ext>
            </a:extLst>
          </p:cNvPr>
          <p:cNvSpPr txBox="1">
            <a:spLocks/>
          </p:cNvSpPr>
          <p:nvPr/>
        </p:nvSpPr>
        <p:spPr>
          <a:xfrm>
            <a:off x="730145" y="248274"/>
            <a:ext cx="8659529" cy="6934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fr-FR" sz="4000" b="1" dirty="0">
                <a:latin typeface="Garamond" panose="02020404030301010803" pitchFamily="18" charset="0"/>
              </a:rPr>
              <a:t>4 – Algorithme A*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2E17F882-530F-E630-8179-3E582D7D72F7}"/>
              </a:ext>
            </a:extLst>
          </p:cNvPr>
          <p:cNvCxnSpPr>
            <a:cxnSpLocks/>
          </p:cNvCxnSpPr>
          <p:nvPr/>
        </p:nvCxnSpPr>
        <p:spPr>
          <a:xfrm>
            <a:off x="601981" y="907512"/>
            <a:ext cx="425449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0F5A1C70-4D58-5338-CFB3-68D505556445}"/>
              </a:ext>
            </a:extLst>
          </p:cNvPr>
          <p:cNvCxnSpPr>
            <a:cxnSpLocks/>
          </p:cNvCxnSpPr>
          <p:nvPr/>
        </p:nvCxnSpPr>
        <p:spPr>
          <a:xfrm>
            <a:off x="601980" y="-121920"/>
            <a:ext cx="0" cy="610286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itre 1">
            <a:extLst>
              <a:ext uri="{FF2B5EF4-FFF2-40B4-BE49-F238E27FC236}">
                <a16:creationId xmlns:a16="http://schemas.microsoft.com/office/drawing/2014/main" id="{DF34E7A4-C104-5C46-0815-90ABD9748360}"/>
              </a:ext>
            </a:extLst>
          </p:cNvPr>
          <p:cNvSpPr txBox="1">
            <a:spLocks/>
          </p:cNvSpPr>
          <p:nvPr/>
        </p:nvSpPr>
        <p:spPr>
          <a:xfrm>
            <a:off x="154941" y="6273800"/>
            <a:ext cx="741677" cy="47287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fr-FR" sz="2000" b="1" dirty="0">
                <a:latin typeface="Garamond" panose="02020404030301010803" pitchFamily="18" charset="0"/>
              </a:rPr>
              <a:t>10/24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DC8A36E-7CA8-B5BD-638E-1013E75B025B}"/>
              </a:ext>
            </a:extLst>
          </p:cNvPr>
          <p:cNvSpPr txBox="1">
            <a:spLocks/>
          </p:cNvSpPr>
          <p:nvPr/>
        </p:nvSpPr>
        <p:spPr>
          <a:xfrm>
            <a:off x="3675663" y="1412200"/>
            <a:ext cx="620910" cy="502708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2400" b="1" dirty="0">
                <a:latin typeface="Garamond" panose="02020404030301010803" pitchFamily="18" charset="0"/>
              </a:rPr>
              <a:t>N1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55CD1FA-9C01-4260-EDD8-995F1EE645ED}"/>
              </a:ext>
            </a:extLst>
          </p:cNvPr>
          <p:cNvSpPr txBox="1">
            <a:spLocks/>
          </p:cNvSpPr>
          <p:nvPr/>
        </p:nvSpPr>
        <p:spPr>
          <a:xfrm>
            <a:off x="4424962" y="1412200"/>
            <a:ext cx="620910" cy="502708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2400" b="1" dirty="0">
                <a:latin typeface="Garamond" panose="02020404030301010803" pitchFamily="18" charset="0"/>
              </a:rPr>
              <a:t>N2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9CA667C3-8679-104D-4727-8755E53822CC}"/>
              </a:ext>
            </a:extLst>
          </p:cNvPr>
          <p:cNvSpPr txBox="1">
            <a:spLocks/>
          </p:cNvSpPr>
          <p:nvPr/>
        </p:nvSpPr>
        <p:spPr>
          <a:xfrm>
            <a:off x="2340727" y="1412200"/>
            <a:ext cx="1228905" cy="502708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2400" b="1" dirty="0">
                <a:latin typeface="Garamond" panose="02020404030301010803" pitchFamily="18" charset="0"/>
              </a:rPr>
              <a:t>Noeud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82103743-255C-579E-4E5D-18090B711F17}"/>
              </a:ext>
            </a:extLst>
          </p:cNvPr>
          <p:cNvSpPr txBox="1">
            <a:spLocks/>
          </p:cNvSpPr>
          <p:nvPr/>
        </p:nvSpPr>
        <p:spPr>
          <a:xfrm>
            <a:off x="2252658" y="2061191"/>
            <a:ext cx="1410260" cy="83300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2400" b="1" dirty="0">
                <a:latin typeface="Garamond" panose="02020404030301010803" pitchFamily="18" charset="0"/>
              </a:rPr>
              <a:t>Valeur selon f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FE83B7D7-6BBA-4401-422E-114299A10DF5}"/>
              </a:ext>
            </a:extLst>
          </p:cNvPr>
          <p:cNvSpPr txBox="1">
            <a:spLocks/>
          </p:cNvSpPr>
          <p:nvPr/>
        </p:nvSpPr>
        <p:spPr>
          <a:xfrm>
            <a:off x="5135542" y="1412200"/>
            <a:ext cx="620910" cy="502708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2400" b="1" dirty="0">
                <a:latin typeface="Garamond" panose="02020404030301010803" pitchFamily="18" charset="0"/>
              </a:rPr>
              <a:t>N3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42C456AC-04F3-95CB-76E0-D15B0A403B1C}"/>
              </a:ext>
            </a:extLst>
          </p:cNvPr>
          <p:cNvSpPr txBox="1">
            <a:spLocks/>
          </p:cNvSpPr>
          <p:nvPr/>
        </p:nvSpPr>
        <p:spPr>
          <a:xfrm>
            <a:off x="5853176" y="1402536"/>
            <a:ext cx="620910" cy="502708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2400" b="1" dirty="0">
                <a:latin typeface="Garamond" panose="02020404030301010803" pitchFamily="18" charset="0"/>
              </a:rPr>
              <a:t>…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7FB44240-972E-77C5-ADE0-B032074BF5B6}"/>
              </a:ext>
            </a:extLst>
          </p:cNvPr>
          <p:cNvSpPr txBox="1">
            <a:spLocks/>
          </p:cNvSpPr>
          <p:nvPr/>
        </p:nvSpPr>
        <p:spPr>
          <a:xfrm>
            <a:off x="6624775" y="1412200"/>
            <a:ext cx="620910" cy="502708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2400" b="1" dirty="0">
                <a:latin typeface="Garamond" panose="02020404030301010803" pitchFamily="18" charset="0"/>
              </a:rPr>
              <a:t>Nk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8D4E70-E3D0-EBF4-D99F-F172F32315CB}"/>
              </a:ext>
            </a:extLst>
          </p:cNvPr>
          <p:cNvSpPr/>
          <p:nvPr/>
        </p:nvSpPr>
        <p:spPr>
          <a:xfrm>
            <a:off x="2265548" y="1301003"/>
            <a:ext cx="5062606" cy="16074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D577F4A3-819C-ED26-B26F-DD4BF448E09E}"/>
              </a:ext>
            </a:extLst>
          </p:cNvPr>
          <p:cNvCxnSpPr>
            <a:cxnSpLocks/>
          </p:cNvCxnSpPr>
          <p:nvPr/>
        </p:nvCxnSpPr>
        <p:spPr>
          <a:xfrm>
            <a:off x="2265548" y="2046962"/>
            <a:ext cx="506260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EE52EDFD-8791-CF5C-747F-9BA74DE6AE7D}"/>
              </a:ext>
            </a:extLst>
          </p:cNvPr>
          <p:cNvCxnSpPr>
            <a:cxnSpLocks/>
          </p:cNvCxnSpPr>
          <p:nvPr/>
        </p:nvCxnSpPr>
        <p:spPr>
          <a:xfrm>
            <a:off x="3613084" y="1301003"/>
            <a:ext cx="0" cy="16074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2C04AB1B-1D26-D8D1-7D5D-00B31F5E63B5}"/>
              </a:ext>
            </a:extLst>
          </p:cNvPr>
          <p:cNvCxnSpPr>
            <a:cxnSpLocks/>
          </p:cNvCxnSpPr>
          <p:nvPr/>
        </p:nvCxnSpPr>
        <p:spPr>
          <a:xfrm>
            <a:off x="4362384" y="1301003"/>
            <a:ext cx="0" cy="16074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7A66AC56-C9EF-F556-4037-51A7B8870F95}"/>
              </a:ext>
            </a:extLst>
          </p:cNvPr>
          <p:cNvCxnSpPr>
            <a:cxnSpLocks/>
          </p:cNvCxnSpPr>
          <p:nvPr/>
        </p:nvCxnSpPr>
        <p:spPr>
          <a:xfrm>
            <a:off x="5092634" y="1301003"/>
            <a:ext cx="0" cy="16074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1598F7E2-AF47-3EF8-C7A0-BB04DEE8C4ED}"/>
              </a:ext>
            </a:extLst>
          </p:cNvPr>
          <p:cNvCxnSpPr>
            <a:cxnSpLocks/>
          </p:cNvCxnSpPr>
          <p:nvPr/>
        </p:nvCxnSpPr>
        <p:spPr>
          <a:xfrm>
            <a:off x="5812898" y="1301002"/>
            <a:ext cx="0" cy="16074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D6B39161-1B57-CF08-2F84-C4B627E02EA7}"/>
              </a:ext>
            </a:extLst>
          </p:cNvPr>
          <p:cNvCxnSpPr>
            <a:cxnSpLocks/>
          </p:cNvCxnSpPr>
          <p:nvPr/>
        </p:nvCxnSpPr>
        <p:spPr>
          <a:xfrm>
            <a:off x="6554121" y="1301002"/>
            <a:ext cx="0" cy="16074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re 1">
            <a:extLst>
              <a:ext uri="{FF2B5EF4-FFF2-40B4-BE49-F238E27FC236}">
                <a16:creationId xmlns:a16="http://schemas.microsoft.com/office/drawing/2014/main" id="{1B46AFF1-F0C2-3AA9-94EB-E59AD9B55419}"/>
              </a:ext>
            </a:extLst>
          </p:cNvPr>
          <p:cNvSpPr txBox="1">
            <a:spLocks/>
          </p:cNvSpPr>
          <p:nvPr/>
        </p:nvSpPr>
        <p:spPr>
          <a:xfrm>
            <a:off x="3679644" y="2167841"/>
            <a:ext cx="620910" cy="502708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2400" b="1" dirty="0">
                <a:latin typeface="Garamond" panose="02020404030301010803" pitchFamily="18" charset="0"/>
              </a:rPr>
              <a:t>2</a:t>
            </a:r>
          </a:p>
        </p:txBody>
      </p:sp>
      <p:sp>
        <p:nvSpPr>
          <p:cNvPr id="28" name="Titre 1">
            <a:extLst>
              <a:ext uri="{FF2B5EF4-FFF2-40B4-BE49-F238E27FC236}">
                <a16:creationId xmlns:a16="http://schemas.microsoft.com/office/drawing/2014/main" id="{E30B04C2-828C-F151-27D8-4B2CA6C001C7}"/>
              </a:ext>
            </a:extLst>
          </p:cNvPr>
          <p:cNvSpPr txBox="1">
            <a:spLocks/>
          </p:cNvSpPr>
          <p:nvPr/>
        </p:nvSpPr>
        <p:spPr>
          <a:xfrm>
            <a:off x="4431447" y="2167841"/>
            <a:ext cx="620910" cy="502708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2400" b="1" dirty="0">
                <a:latin typeface="Garamond" panose="02020404030301010803" pitchFamily="18" charset="0"/>
              </a:rPr>
              <a:t>7</a:t>
            </a:r>
          </a:p>
        </p:txBody>
      </p:sp>
      <p:sp>
        <p:nvSpPr>
          <p:cNvPr id="30" name="Titre 1">
            <a:extLst>
              <a:ext uri="{FF2B5EF4-FFF2-40B4-BE49-F238E27FC236}">
                <a16:creationId xmlns:a16="http://schemas.microsoft.com/office/drawing/2014/main" id="{19F7A204-C628-24A4-19A8-3333E1FA52FB}"/>
              </a:ext>
            </a:extLst>
          </p:cNvPr>
          <p:cNvSpPr txBox="1">
            <a:spLocks/>
          </p:cNvSpPr>
          <p:nvPr/>
        </p:nvSpPr>
        <p:spPr>
          <a:xfrm>
            <a:off x="5160819" y="2174542"/>
            <a:ext cx="620910" cy="502708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2400" b="1" dirty="0">
                <a:latin typeface="Garamond" panose="02020404030301010803" pitchFamily="18" charset="0"/>
              </a:rPr>
              <a:t>11</a:t>
            </a:r>
          </a:p>
        </p:txBody>
      </p:sp>
      <p:sp>
        <p:nvSpPr>
          <p:cNvPr id="31" name="Titre 1">
            <a:extLst>
              <a:ext uri="{FF2B5EF4-FFF2-40B4-BE49-F238E27FC236}">
                <a16:creationId xmlns:a16="http://schemas.microsoft.com/office/drawing/2014/main" id="{C0F01EE9-FEDE-0A19-317C-2546FB72A389}"/>
              </a:ext>
            </a:extLst>
          </p:cNvPr>
          <p:cNvSpPr txBox="1">
            <a:spLocks/>
          </p:cNvSpPr>
          <p:nvPr/>
        </p:nvSpPr>
        <p:spPr>
          <a:xfrm>
            <a:off x="5875237" y="2167841"/>
            <a:ext cx="620910" cy="502708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2400" b="1" dirty="0">
                <a:latin typeface="Garamond" panose="02020404030301010803" pitchFamily="18" charset="0"/>
              </a:rPr>
              <a:t>…</a:t>
            </a:r>
          </a:p>
        </p:txBody>
      </p:sp>
      <p:sp>
        <p:nvSpPr>
          <p:cNvPr id="32" name="Titre 1">
            <a:extLst>
              <a:ext uri="{FF2B5EF4-FFF2-40B4-BE49-F238E27FC236}">
                <a16:creationId xmlns:a16="http://schemas.microsoft.com/office/drawing/2014/main" id="{FE9253B9-3C80-5550-B46C-CB9190B1F54E}"/>
              </a:ext>
            </a:extLst>
          </p:cNvPr>
          <p:cNvSpPr txBox="1">
            <a:spLocks/>
          </p:cNvSpPr>
          <p:nvPr/>
        </p:nvSpPr>
        <p:spPr>
          <a:xfrm>
            <a:off x="6631260" y="2167841"/>
            <a:ext cx="620910" cy="502708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2400" b="1" dirty="0">
                <a:latin typeface="Garamond" panose="02020404030301010803" pitchFamily="18" charset="0"/>
              </a:rPr>
              <a:t>19</a:t>
            </a:r>
          </a:p>
        </p:txBody>
      </p:sp>
      <p:sp>
        <p:nvSpPr>
          <p:cNvPr id="33" name="Titre 1">
            <a:extLst>
              <a:ext uri="{FF2B5EF4-FFF2-40B4-BE49-F238E27FC236}">
                <a16:creationId xmlns:a16="http://schemas.microsoft.com/office/drawing/2014/main" id="{26FCAF6D-4C5C-7051-D32B-96E09F95FA57}"/>
              </a:ext>
            </a:extLst>
          </p:cNvPr>
          <p:cNvSpPr txBox="1">
            <a:spLocks/>
          </p:cNvSpPr>
          <p:nvPr/>
        </p:nvSpPr>
        <p:spPr>
          <a:xfrm>
            <a:off x="3083788" y="3071173"/>
            <a:ext cx="3547472" cy="507499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2400" b="1" dirty="0">
                <a:latin typeface="Garamond" panose="02020404030301010803" pitchFamily="18" charset="0"/>
              </a:rPr>
              <a:t>f(N) = g(N) + h(N)</a:t>
            </a:r>
          </a:p>
        </p:txBody>
      </p:sp>
      <p:sp>
        <p:nvSpPr>
          <p:cNvPr id="34" name="Titre 1">
            <a:extLst>
              <a:ext uri="{FF2B5EF4-FFF2-40B4-BE49-F238E27FC236}">
                <a16:creationId xmlns:a16="http://schemas.microsoft.com/office/drawing/2014/main" id="{AC11737F-B4C2-F789-C099-51D37B87B683}"/>
              </a:ext>
            </a:extLst>
          </p:cNvPr>
          <p:cNvSpPr txBox="1">
            <a:spLocks/>
          </p:cNvSpPr>
          <p:nvPr/>
        </p:nvSpPr>
        <p:spPr>
          <a:xfrm>
            <a:off x="906376" y="3629093"/>
            <a:ext cx="7839689" cy="951018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fr-FR" sz="2400" b="1" dirty="0">
                <a:latin typeface="Garamond" panose="02020404030301010803" pitchFamily="18" charset="0"/>
              </a:rPr>
              <a:t>Supposons que N1 ait deux fils N4 et N5 tels que f(N4) = 5 et f(N5) = 9 :</a:t>
            </a:r>
          </a:p>
        </p:txBody>
      </p:sp>
      <p:sp>
        <p:nvSpPr>
          <p:cNvPr id="35" name="Titre 1">
            <a:extLst>
              <a:ext uri="{FF2B5EF4-FFF2-40B4-BE49-F238E27FC236}">
                <a16:creationId xmlns:a16="http://schemas.microsoft.com/office/drawing/2014/main" id="{3C677D58-91D9-0503-7750-D5C9540051D5}"/>
              </a:ext>
            </a:extLst>
          </p:cNvPr>
          <p:cNvSpPr txBox="1">
            <a:spLocks/>
          </p:cNvSpPr>
          <p:nvPr/>
        </p:nvSpPr>
        <p:spPr>
          <a:xfrm>
            <a:off x="3341571" y="4973811"/>
            <a:ext cx="620910" cy="502708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24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N4</a:t>
            </a:r>
          </a:p>
        </p:txBody>
      </p:sp>
      <p:sp>
        <p:nvSpPr>
          <p:cNvPr id="36" name="Titre 1">
            <a:extLst>
              <a:ext uri="{FF2B5EF4-FFF2-40B4-BE49-F238E27FC236}">
                <a16:creationId xmlns:a16="http://schemas.microsoft.com/office/drawing/2014/main" id="{2EA438F5-694F-797F-F61A-0E1E58C416FC}"/>
              </a:ext>
            </a:extLst>
          </p:cNvPr>
          <p:cNvSpPr txBox="1">
            <a:spLocks/>
          </p:cNvSpPr>
          <p:nvPr/>
        </p:nvSpPr>
        <p:spPr>
          <a:xfrm>
            <a:off x="4090870" y="4973811"/>
            <a:ext cx="620910" cy="502708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2400" b="1" dirty="0">
                <a:latin typeface="Garamond" panose="02020404030301010803" pitchFamily="18" charset="0"/>
              </a:rPr>
              <a:t>N2</a:t>
            </a:r>
          </a:p>
        </p:txBody>
      </p:sp>
      <p:sp>
        <p:nvSpPr>
          <p:cNvPr id="37" name="Titre 1">
            <a:extLst>
              <a:ext uri="{FF2B5EF4-FFF2-40B4-BE49-F238E27FC236}">
                <a16:creationId xmlns:a16="http://schemas.microsoft.com/office/drawing/2014/main" id="{91F9C3A0-F132-65C4-6505-636ADD28EE8A}"/>
              </a:ext>
            </a:extLst>
          </p:cNvPr>
          <p:cNvSpPr txBox="1">
            <a:spLocks/>
          </p:cNvSpPr>
          <p:nvPr/>
        </p:nvSpPr>
        <p:spPr>
          <a:xfrm>
            <a:off x="2006635" y="4973811"/>
            <a:ext cx="1228905" cy="502708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2400" b="1" dirty="0">
                <a:latin typeface="Garamond" panose="02020404030301010803" pitchFamily="18" charset="0"/>
              </a:rPr>
              <a:t>Noeud</a:t>
            </a:r>
          </a:p>
        </p:txBody>
      </p:sp>
      <p:sp>
        <p:nvSpPr>
          <p:cNvPr id="38" name="Titre 1">
            <a:extLst>
              <a:ext uri="{FF2B5EF4-FFF2-40B4-BE49-F238E27FC236}">
                <a16:creationId xmlns:a16="http://schemas.microsoft.com/office/drawing/2014/main" id="{DC7EEBA0-8072-42C7-1429-65454E5D8023}"/>
              </a:ext>
            </a:extLst>
          </p:cNvPr>
          <p:cNvSpPr txBox="1">
            <a:spLocks/>
          </p:cNvSpPr>
          <p:nvPr/>
        </p:nvSpPr>
        <p:spPr>
          <a:xfrm>
            <a:off x="1918566" y="5622802"/>
            <a:ext cx="1410260" cy="83300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2400" b="1" dirty="0">
                <a:latin typeface="Garamond" panose="02020404030301010803" pitchFamily="18" charset="0"/>
              </a:rPr>
              <a:t>Valeur selon f</a:t>
            </a:r>
          </a:p>
        </p:txBody>
      </p:sp>
      <p:sp>
        <p:nvSpPr>
          <p:cNvPr id="39" name="Titre 1">
            <a:extLst>
              <a:ext uri="{FF2B5EF4-FFF2-40B4-BE49-F238E27FC236}">
                <a16:creationId xmlns:a16="http://schemas.microsoft.com/office/drawing/2014/main" id="{13139607-DB52-6DF0-D38C-7A543AF58A6A}"/>
              </a:ext>
            </a:extLst>
          </p:cNvPr>
          <p:cNvSpPr txBox="1">
            <a:spLocks/>
          </p:cNvSpPr>
          <p:nvPr/>
        </p:nvSpPr>
        <p:spPr>
          <a:xfrm>
            <a:off x="4801450" y="4973811"/>
            <a:ext cx="620910" cy="502708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24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N5</a:t>
            </a:r>
          </a:p>
        </p:txBody>
      </p:sp>
      <p:sp>
        <p:nvSpPr>
          <p:cNvPr id="40" name="Titre 1">
            <a:extLst>
              <a:ext uri="{FF2B5EF4-FFF2-40B4-BE49-F238E27FC236}">
                <a16:creationId xmlns:a16="http://schemas.microsoft.com/office/drawing/2014/main" id="{2AAA51AF-3396-721A-9EC8-BDF4FC3E4C5D}"/>
              </a:ext>
            </a:extLst>
          </p:cNvPr>
          <p:cNvSpPr txBox="1">
            <a:spLocks/>
          </p:cNvSpPr>
          <p:nvPr/>
        </p:nvSpPr>
        <p:spPr>
          <a:xfrm>
            <a:off x="5541145" y="4973811"/>
            <a:ext cx="620910" cy="502708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2400" b="1" dirty="0">
                <a:latin typeface="Garamond" panose="02020404030301010803" pitchFamily="18" charset="0"/>
              </a:rPr>
              <a:t>N3</a:t>
            </a:r>
          </a:p>
        </p:txBody>
      </p:sp>
      <p:sp>
        <p:nvSpPr>
          <p:cNvPr id="41" name="Titre 1">
            <a:extLst>
              <a:ext uri="{FF2B5EF4-FFF2-40B4-BE49-F238E27FC236}">
                <a16:creationId xmlns:a16="http://schemas.microsoft.com/office/drawing/2014/main" id="{7D786974-A8A0-1BBD-7962-6BACF5FAF02D}"/>
              </a:ext>
            </a:extLst>
          </p:cNvPr>
          <p:cNvSpPr txBox="1">
            <a:spLocks/>
          </p:cNvSpPr>
          <p:nvPr/>
        </p:nvSpPr>
        <p:spPr>
          <a:xfrm>
            <a:off x="6278004" y="4973811"/>
            <a:ext cx="620910" cy="502708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2400" b="1" dirty="0">
                <a:latin typeface="Garamond" panose="02020404030301010803" pitchFamily="18" charset="0"/>
              </a:rPr>
              <a:t>…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7412CD7-D98A-2167-BBA7-657B3D538F7D}"/>
              </a:ext>
            </a:extLst>
          </p:cNvPr>
          <p:cNvSpPr/>
          <p:nvPr/>
        </p:nvSpPr>
        <p:spPr>
          <a:xfrm>
            <a:off x="1931456" y="4862614"/>
            <a:ext cx="5680808" cy="16074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DB55A853-689D-8101-69D8-5A8C28503A88}"/>
              </a:ext>
            </a:extLst>
          </p:cNvPr>
          <p:cNvCxnSpPr>
            <a:cxnSpLocks/>
          </p:cNvCxnSpPr>
          <p:nvPr/>
        </p:nvCxnSpPr>
        <p:spPr>
          <a:xfrm>
            <a:off x="1931456" y="5608573"/>
            <a:ext cx="568080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2CA36173-00C4-7324-8B19-A63325847533}"/>
              </a:ext>
            </a:extLst>
          </p:cNvPr>
          <p:cNvCxnSpPr>
            <a:cxnSpLocks/>
          </p:cNvCxnSpPr>
          <p:nvPr/>
        </p:nvCxnSpPr>
        <p:spPr>
          <a:xfrm>
            <a:off x="3278992" y="4862614"/>
            <a:ext cx="0" cy="16074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67980E3A-F3DC-C6D4-E6D2-D543A8809714}"/>
              </a:ext>
            </a:extLst>
          </p:cNvPr>
          <p:cNvCxnSpPr>
            <a:cxnSpLocks/>
          </p:cNvCxnSpPr>
          <p:nvPr/>
        </p:nvCxnSpPr>
        <p:spPr>
          <a:xfrm>
            <a:off x="4028292" y="4862614"/>
            <a:ext cx="0" cy="16074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9A1439D2-5452-266A-FBB5-9EFC176E3564}"/>
              </a:ext>
            </a:extLst>
          </p:cNvPr>
          <p:cNvCxnSpPr>
            <a:cxnSpLocks/>
          </p:cNvCxnSpPr>
          <p:nvPr/>
        </p:nvCxnSpPr>
        <p:spPr>
          <a:xfrm>
            <a:off x="4758542" y="4862614"/>
            <a:ext cx="0" cy="16074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FFA65E05-91F5-0738-E1F7-4D8CFBD7F5E0}"/>
              </a:ext>
            </a:extLst>
          </p:cNvPr>
          <p:cNvCxnSpPr>
            <a:cxnSpLocks/>
          </p:cNvCxnSpPr>
          <p:nvPr/>
        </p:nvCxnSpPr>
        <p:spPr>
          <a:xfrm>
            <a:off x="5478806" y="4862613"/>
            <a:ext cx="0" cy="16074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6EC34A56-623A-F97E-2A8C-757338DBA97F}"/>
              </a:ext>
            </a:extLst>
          </p:cNvPr>
          <p:cNvCxnSpPr>
            <a:cxnSpLocks/>
          </p:cNvCxnSpPr>
          <p:nvPr/>
        </p:nvCxnSpPr>
        <p:spPr>
          <a:xfrm>
            <a:off x="6220029" y="4862613"/>
            <a:ext cx="0" cy="16074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itre 1">
            <a:extLst>
              <a:ext uri="{FF2B5EF4-FFF2-40B4-BE49-F238E27FC236}">
                <a16:creationId xmlns:a16="http://schemas.microsoft.com/office/drawing/2014/main" id="{53C9E6C3-7D45-3796-7DFE-FD91E498EF00}"/>
              </a:ext>
            </a:extLst>
          </p:cNvPr>
          <p:cNvSpPr txBox="1">
            <a:spLocks/>
          </p:cNvSpPr>
          <p:nvPr/>
        </p:nvSpPr>
        <p:spPr>
          <a:xfrm>
            <a:off x="3345552" y="5729452"/>
            <a:ext cx="620910" cy="502708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24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5</a:t>
            </a:r>
          </a:p>
        </p:txBody>
      </p:sp>
      <p:sp>
        <p:nvSpPr>
          <p:cNvPr id="58" name="Titre 1">
            <a:extLst>
              <a:ext uri="{FF2B5EF4-FFF2-40B4-BE49-F238E27FC236}">
                <a16:creationId xmlns:a16="http://schemas.microsoft.com/office/drawing/2014/main" id="{8C2DF594-9C4F-ADD4-9F7B-4B7BB0F59240}"/>
              </a:ext>
            </a:extLst>
          </p:cNvPr>
          <p:cNvSpPr txBox="1">
            <a:spLocks/>
          </p:cNvSpPr>
          <p:nvPr/>
        </p:nvSpPr>
        <p:spPr>
          <a:xfrm>
            <a:off x="4093240" y="5729452"/>
            <a:ext cx="620910" cy="502708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2400" b="1" dirty="0">
                <a:latin typeface="Garamond" panose="02020404030301010803" pitchFamily="18" charset="0"/>
              </a:rPr>
              <a:t>7</a:t>
            </a:r>
          </a:p>
        </p:txBody>
      </p:sp>
      <p:sp>
        <p:nvSpPr>
          <p:cNvPr id="59" name="Titre 1">
            <a:extLst>
              <a:ext uri="{FF2B5EF4-FFF2-40B4-BE49-F238E27FC236}">
                <a16:creationId xmlns:a16="http://schemas.microsoft.com/office/drawing/2014/main" id="{8A903BA8-E4ED-22B9-4C89-43B093362048}"/>
              </a:ext>
            </a:extLst>
          </p:cNvPr>
          <p:cNvSpPr txBox="1">
            <a:spLocks/>
          </p:cNvSpPr>
          <p:nvPr/>
        </p:nvSpPr>
        <p:spPr>
          <a:xfrm>
            <a:off x="4825087" y="5729595"/>
            <a:ext cx="620910" cy="502708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2400" b="1" dirty="0">
                <a:solidFill>
                  <a:schemeClr val="accent1">
                    <a:lumMod val="75000"/>
                  </a:schemeClr>
                </a:solidFill>
                <a:latin typeface="Garamond" panose="02020404030301010803" pitchFamily="18" charset="0"/>
              </a:rPr>
              <a:t>9</a:t>
            </a:r>
          </a:p>
        </p:txBody>
      </p:sp>
      <p:sp>
        <p:nvSpPr>
          <p:cNvPr id="60" name="Titre 1">
            <a:extLst>
              <a:ext uri="{FF2B5EF4-FFF2-40B4-BE49-F238E27FC236}">
                <a16:creationId xmlns:a16="http://schemas.microsoft.com/office/drawing/2014/main" id="{02635A0C-6E34-ACF8-D9F5-1507E41585B0}"/>
              </a:ext>
            </a:extLst>
          </p:cNvPr>
          <p:cNvSpPr txBox="1">
            <a:spLocks/>
          </p:cNvSpPr>
          <p:nvPr/>
        </p:nvSpPr>
        <p:spPr>
          <a:xfrm>
            <a:off x="5541145" y="5729452"/>
            <a:ext cx="620910" cy="502708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2400" b="1" dirty="0">
                <a:latin typeface="Garamond" panose="02020404030301010803" pitchFamily="18" charset="0"/>
              </a:rPr>
              <a:t>11</a:t>
            </a:r>
          </a:p>
        </p:txBody>
      </p:sp>
      <p:sp>
        <p:nvSpPr>
          <p:cNvPr id="62" name="Titre 1">
            <a:extLst>
              <a:ext uri="{FF2B5EF4-FFF2-40B4-BE49-F238E27FC236}">
                <a16:creationId xmlns:a16="http://schemas.microsoft.com/office/drawing/2014/main" id="{5FE7AD7A-3333-9042-5063-FFD020EF4B1B}"/>
              </a:ext>
            </a:extLst>
          </p:cNvPr>
          <p:cNvSpPr txBox="1">
            <a:spLocks/>
          </p:cNvSpPr>
          <p:nvPr/>
        </p:nvSpPr>
        <p:spPr>
          <a:xfrm>
            <a:off x="6282367" y="5719770"/>
            <a:ext cx="620910" cy="502708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2400" b="1" dirty="0">
                <a:latin typeface="Garamond" panose="02020404030301010803" pitchFamily="18" charset="0"/>
              </a:rPr>
              <a:t>…</a:t>
            </a:r>
          </a:p>
        </p:txBody>
      </p:sp>
      <p:cxnSp>
        <p:nvCxnSpPr>
          <p:cNvPr id="67" name="Connecteur droit 66">
            <a:extLst>
              <a:ext uri="{FF2B5EF4-FFF2-40B4-BE49-F238E27FC236}">
                <a16:creationId xmlns:a16="http://schemas.microsoft.com/office/drawing/2014/main" id="{5FEE9B16-6AEE-55A1-F2B3-6CC810CBB992}"/>
              </a:ext>
            </a:extLst>
          </p:cNvPr>
          <p:cNvCxnSpPr>
            <a:cxnSpLocks/>
          </p:cNvCxnSpPr>
          <p:nvPr/>
        </p:nvCxnSpPr>
        <p:spPr>
          <a:xfrm>
            <a:off x="6911593" y="4862613"/>
            <a:ext cx="0" cy="16074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itre 1">
            <a:extLst>
              <a:ext uri="{FF2B5EF4-FFF2-40B4-BE49-F238E27FC236}">
                <a16:creationId xmlns:a16="http://schemas.microsoft.com/office/drawing/2014/main" id="{0C8716EC-FB43-1233-2406-9CAF02000D11}"/>
              </a:ext>
            </a:extLst>
          </p:cNvPr>
          <p:cNvSpPr txBox="1">
            <a:spLocks/>
          </p:cNvSpPr>
          <p:nvPr/>
        </p:nvSpPr>
        <p:spPr>
          <a:xfrm>
            <a:off x="6951474" y="4973811"/>
            <a:ext cx="620910" cy="502708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2400" b="1" dirty="0">
                <a:latin typeface="Garamond" panose="02020404030301010803" pitchFamily="18" charset="0"/>
              </a:rPr>
              <a:t>Nk</a:t>
            </a:r>
          </a:p>
        </p:txBody>
      </p:sp>
      <p:sp>
        <p:nvSpPr>
          <p:cNvPr id="69" name="Titre 1">
            <a:extLst>
              <a:ext uri="{FF2B5EF4-FFF2-40B4-BE49-F238E27FC236}">
                <a16:creationId xmlns:a16="http://schemas.microsoft.com/office/drawing/2014/main" id="{29F2D5A1-ACDA-3D52-85B1-BE124DBFBDFE}"/>
              </a:ext>
            </a:extLst>
          </p:cNvPr>
          <p:cNvSpPr txBox="1">
            <a:spLocks/>
          </p:cNvSpPr>
          <p:nvPr/>
        </p:nvSpPr>
        <p:spPr>
          <a:xfrm>
            <a:off x="6956979" y="5736455"/>
            <a:ext cx="620910" cy="502708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2400" b="1" dirty="0">
                <a:latin typeface="Garamond" panose="02020404030301010803" pitchFamily="18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826106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 23">
            <a:extLst>
              <a:ext uri="{FF2B5EF4-FFF2-40B4-BE49-F238E27FC236}">
                <a16:creationId xmlns:a16="http://schemas.microsoft.com/office/drawing/2014/main" id="{E24ABEEF-380F-E44B-8C8F-A88E93759F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56" t="31432" r="39532" b="31437"/>
          <a:stretch/>
        </p:blipFill>
        <p:spPr>
          <a:xfrm>
            <a:off x="753705" y="3928986"/>
            <a:ext cx="1593851" cy="159186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F9F76E2E-F10E-0FCA-552B-48F184A607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84" t="31412" r="39531" b="31389"/>
          <a:stretch/>
        </p:blipFill>
        <p:spPr>
          <a:xfrm>
            <a:off x="2983532" y="3928986"/>
            <a:ext cx="1593851" cy="159186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7953DDB9-EDD5-309A-7A5B-E295F96BBA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31" t="31434" r="39517" b="31434"/>
          <a:stretch/>
        </p:blipFill>
        <p:spPr>
          <a:xfrm>
            <a:off x="5217844" y="3928986"/>
            <a:ext cx="1596821" cy="1591867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3F6FDB74-C35E-55FD-6BDD-D9AD1EB809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531" t="31482" r="39518" b="31366"/>
          <a:stretch/>
        </p:blipFill>
        <p:spPr>
          <a:xfrm>
            <a:off x="7452882" y="3928993"/>
            <a:ext cx="1595833" cy="1591867"/>
          </a:xfrm>
          <a:prstGeom prst="rect">
            <a:avLst/>
          </a:prstGeom>
        </p:spPr>
      </p:pic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A861A90B-1B3C-D0ED-487C-E675B139D2B9}"/>
              </a:ext>
            </a:extLst>
          </p:cNvPr>
          <p:cNvCxnSpPr>
            <a:cxnSpLocks/>
          </p:cNvCxnSpPr>
          <p:nvPr/>
        </p:nvCxnSpPr>
        <p:spPr>
          <a:xfrm>
            <a:off x="2410341" y="4724919"/>
            <a:ext cx="5131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re 1">
            <a:extLst>
              <a:ext uri="{FF2B5EF4-FFF2-40B4-BE49-F238E27FC236}">
                <a16:creationId xmlns:a16="http://schemas.microsoft.com/office/drawing/2014/main" id="{1448E48A-8CFD-4F8C-2028-471A4BE4DF92}"/>
              </a:ext>
            </a:extLst>
          </p:cNvPr>
          <p:cNvSpPr txBox="1">
            <a:spLocks/>
          </p:cNvSpPr>
          <p:nvPr/>
        </p:nvSpPr>
        <p:spPr>
          <a:xfrm>
            <a:off x="2552935" y="4465263"/>
            <a:ext cx="227455" cy="25966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351" b="1" dirty="0">
                <a:latin typeface="Garamond" panose="02020404030301010803" pitchFamily="18" charset="0"/>
              </a:rPr>
              <a:t>2</a:t>
            </a:r>
            <a:endParaRPr lang="fr-FR" sz="1500" b="1" dirty="0">
              <a:latin typeface="Garamond" panose="02020404030301010803" pitchFamily="18" charset="0"/>
            </a:endParaRP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83AF9405-DDBC-8F6A-8A6E-9CA362F5603C}"/>
              </a:ext>
            </a:extLst>
          </p:cNvPr>
          <p:cNvCxnSpPr>
            <a:cxnSpLocks/>
          </p:cNvCxnSpPr>
          <p:nvPr/>
        </p:nvCxnSpPr>
        <p:spPr>
          <a:xfrm>
            <a:off x="4642411" y="4724919"/>
            <a:ext cx="5131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61B67EB7-29B5-5552-4CD0-A2CCF8F8047D}"/>
              </a:ext>
            </a:extLst>
          </p:cNvPr>
          <p:cNvSpPr txBox="1">
            <a:spLocks/>
          </p:cNvSpPr>
          <p:nvPr/>
        </p:nvSpPr>
        <p:spPr>
          <a:xfrm>
            <a:off x="4785003" y="4465263"/>
            <a:ext cx="227455" cy="25966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351" b="1" dirty="0">
                <a:latin typeface="Garamond" panose="02020404030301010803" pitchFamily="18" charset="0"/>
              </a:rPr>
              <a:t>5</a:t>
            </a:r>
            <a:endParaRPr lang="fr-FR" sz="1500" b="1" dirty="0">
              <a:latin typeface="Garamond" panose="02020404030301010803" pitchFamily="18" charset="0"/>
            </a:endParaRPr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25CA37A4-2CFA-31E8-4789-249064042584}"/>
              </a:ext>
            </a:extLst>
          </p:cNvPr>
          <p:cNvCxnSpPr>
            <a:cxnSpLocks/>
          </p:cNvCxnSpPr>
          <p:nvPr/>
        </p:nvCxnSpPr>
        <p:spPr>
          <a:xfrm>
            <a:off x="6877447" y="4724919"/>
            <a:ext cx="5131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re 1">
            <a:extLst>
              <a:ext uri="{FF2B5EF4-FFF2-40B4-BE49-F238E27FC236}">
                <a16:creationId xmlns:a16="http://schemas.microsoft.com/office/drawing/2014/main" id="{A7FD3B99-8B83-5206-40E7-293B06284134}"/>
              </a:ext>
            </a:extLst>
          </p:cNvPr>
          <p:cNvSpPr txBox="1">
            <a:spLocks/>
          </p:cNvSpPr>
          <p:nvPr/>
        </p:nvSpPr>
        <p:spPr>
          <a:xfrm>
            <a:off x="7020039" y="4465263"/>
            <a:ext cx="227455" cy="25966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351" b="1" dirty="0">
                <a:latin typeface="Garamond" panose="02020404030301010803" pitchFamily="18" charset="0"/>
              </a:rPr>
              <a:t>1</a:t>
            </a:r>
            <a:endParaRPr lang="fr-FR" sz="1500" b="1" dirty="0">
              <a:latin typeface="Garamond" panose="02020404030301010803" pitchFamily="18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65C2FC2-0AA7-55D4-4114-1895BDA956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56" t="31432" r="39532" b="31437"/>
          <a:stretch/>
        </p:blipFill>
        <p:spPr>
          <a:xfrm>
            <a:off x="1140834" y="946246"/>
            <a:ext cx="2387712" cy="2384738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E077E19-8CC8-CC8B-27F3-7B696372855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840" t="71158" r="3172" b="20614"/>
          <a:stretch/>
        </p:blipFill>
        <p:spPr>
          <a:xfrm>
            <a:off x="3764129" y="1765259"/>
            <a:ext cx="4969267" cy="7420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Ellipse 1">
            <a:extLst>
              <a:ext uri="{FF2B5EF4-FFF2-40B4-BE49-F238E27FC236}">
                <a16:creationId xmlns:a16="http://schemas.microsoft.com/office/drawing/2014/main" id="{942E976D-7F68-AE87-755A-737400555627}"/>
              </a:ext>
            </a:extLst>
          </p:cNvPr>
          <p:cNvSpPr/>
          <p:nvPr/>
        </p:nvSpPr>
        <p:spPr>
          <a:xfrm>
            <a:off x="2133601" y="731441"/>
            <a:ext cx="1593850" cy="1033818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1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88D35FD8-718E-5D39-02C0-4E4B3A989DC6}"/>
              </a:ext>
            </a:extLst>
          </p:cNvPr>
          <p:cNvCxnSpPr>
            <a:cxnSpLocks/>
          </p:cNvCxnSpPr>
          <p:nvPr/>
        </p:nvCxnSpPr>
        <p:spPr>
          <a:xfrm>
            <a:off x="601980" y="-71120"/>
            <a:ext cx="0" cy="605206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re 1">
            <a:extLst>
              <a:ext uri="{FF2B5EF4-FFF2-40B4-BE49-F238E27FC236}">
                <a16:creationId xmlns:a16="http://schemas.microsoft.com/office/drawing/2014/main" id="{7A3E7F6D-B11D-9B30-46F0-255384E3ADE7}"/>
              </a:ext>
            </a:extLst>
          </p:cNvPr>
          <p:cNvSpPr txBox="1">
            <a:spLocks/>
          </p:cNvSpPr>
          <p:nvPr/>
        </p:nvSpPr>
        <p:spPr>
          <a:xfrm>
            <a:off x="154941" y="6273800"/>
            <a:ext cx="741677" cy="47287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fr-FR" sz="2000" b="1" dirty="0">
                <a:latin typeface="Garamond" panose="02020404030301010803" pitchFamily="18" charset="0"/>
              </a:rPr>
              <a:t>11/24</a:t>
            </a:r>
          </a:p>
        </p:txBody>
      </p:sp>
    </p:spTree>
    <p:extLst>
      <p:ext uri="{BB962C8B-B14F-4D97-AF65-F5344CB8AC3E}">
        <p14:creationId xmlns:p14="http://schemas.microsoft.com/office/powerpoint/2010/main" val="3605897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">
            <a:extLst>
              <a:ext uri="{FF2B5EF4-FFF2-40B4-BE49-F238E27FC236}">
                <a16:creationId xmlns:a16="http://schemas.microsoft.com/office/drawing/2014/main" id="{C8078458-E7AC-D3BA-9C9A-0C15971F87B5}"/>
              </a:ext>
            </a:extLst>
          </p:cNvPr>
          <p:cNvSpPr txBox="1">
            <a:spLocks/>
          </p:cNvSpPr>
          <p:nvPr/>
        </p:nvSpPr>
        <p:spPr>
          <a:xfrm>
            <a:off x="889797" y="1416592"/>
            <a:ext cx="5183063" cy="807836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57162" indent="-257162" algn="l">
              <a:lnSpc>
                <a:spcPct val="100000"/>
              </a:lnSpc>
              <a:buFontTx/>
              <a:buChar char="-"/>
            </a:pPr>
            <a:r>
              <a:rPr lang="fr-FR" sz="2400" b="1" dirty="0">
                <a:latin typeface="Garamond" panose="02020404030301010803" pitchFamily="18" charset="0"/>
              </a:rPr>
              <a:t>Calcul du coût optimisé grâce à l’algorithme A*</a:t>
            </a:r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FEF5C1B9-70DE-1804-6226-7E97AD1A2D06}"/>
              </a:ext>
            </a:extLst>
          </p:cNvPr>
          <p:cNvSpPr txBox="1">
            <a:spLocks/>
          </p:cNvSpPr>
          <p:nvPr/>
        </p:nvSpPr>
        <p:spPr>
          <a:xfrm>
            <a:off x="889797" y="5451384"/>
            <a:ext cx="5815259" cy="379641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57162" indent="-257162" algn="l">
              <a:lnSpc>
                <a:spcPct val="100000"/>
              </a:lnSpc>
              <a:buFontTx/>
              <a:buChar char="-"/>
            </a:pPr>
            <a:r>
              <a:rPr lang="fr-FR" sz="2400" b="1" dirty="0">
                <a:latin typeface="Garamond" panose="02020404030301010803" pitchFamily="18" charset="0"/>
              </a:rPr>
              <a:t>Recherche d’une disposition optimale ?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87BBB0-0392-B430-E843-800B19E96AC4}"/>
              </a:ext>
            </a:extLst>
          </p:cNvPr>
          <p:cNvSpPr txBox="1">
            <a:spLocks/>
          </p:cNvSpPr>
          <p:nvPr/>
        </p:nvSpPr>
        <p:spPr>
          <a:xfrm>
            <a:off x="730145" y="248274"/>
            <a:ext cx="8659529" cy="6934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fr-FR" sz="4000" b="1" dirty="0">
                <a:latin typeface="Garamond" panose="02020404030301010803" pitchFamily="18" charset="0"/>
              </a:rPr>
              <a:t>5 – Fonction de coût moyen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FC9C155A-1B9C-F3A8-6A54-56FBEB8E33D4}"/>
              </a:ext>
            </a:extLst>
          </p:cNvPr>
          <p:cNvCxnSpPr>
            <a:cxnSpLocks/>
          </p:cNvCxnSpPr>
          <p:nvPr/>
        </p:nvCxnSpPr>
        <p:spPr>
          <a:xfrm>
            <a:off x="601981" y="907512"/>
            <a:ext cx="633783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5706A155-7D2D-3371-28A0-A8A6E6C3F262}"/>
              </a:ext>
            </a:extLst>
          </p:cNvPr>
          <p:cNvCxnSpPr>
            <a:cxnSpLocks/>
          </p:cNvCxnSpPr>
          <p:nvPr/>
        </p:nvCxnSpPr>
        <p:spPr>
          <a:xfrm>
            <a:off x="601980" y="-288758"/>
            <a:ext cx="0" cy="626970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378231AB-7C65-0D05-E415-6E36246681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58" t="31458" r="39517" b="31389"/>
          <a:stretch/>
        </p:blipFill>
        <p:spPr>
          <a:xfrm>
            <a:off x="1026250" y="2645537"/>
            <a:ext cx="2387701" cy="238473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CC20589-47DD-3650-6444-10887F0491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489" t="80606" r="3095" b="11198"/>
          <a:stretch/>
        </p:blipFill>
        <p:spPr>
          <a:xfrm>
            <a:off x="3682924" y="3369688"/>
            <a:ext cx="5162466" cy="936436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7" name="Titre 1">
            <a:extLst>
              <a:ext uri="{FF2B5EF4-FFF2-40B4-BE49-F238E27FC236}">
                <a16:creationId xmlns:a16="http://schemas.microsoft.com/office/drawing/2014/main" id="{A7D3FEB7-3F5B-6D1C-29F5-E597DD0E093B}"/>
              </a:ext>
            </a:extLst>
          </p:cNvPr>
          <p:cNvSpPr txBox="1">
            <a:spLocks/>
          </p:cNvSpPr>
          <p:nvPr/>
        </p:nvSpPr>
        <p:spPr>
          <a:xfrm>
            <a:off x="154941" y="6273800"/>
            <a:ext cx="741677" cy="47287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fr-FR" sz="2000" b="1" dirty="0">
                <a:latin typeface="Garamond" panose="02020404030301010803" pitchFamily="18" charset="0"/>
              </a:rPr>
              <a:t>12/24</a:t>
            </a:r>
          </a:p>
        </p:txBody>
      </p:sp>
    </p:spTree>
    <p:extLst>
      <p:ext uri="{BB962C8B-B14F-4D97-AF65-F5344CB8AC3E}">
        <p14:creationId xmlns:p14="http://schemas.microsoft.com/office/powerpoint/2010/main" val="3347872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re 1">
            <a:extLst>
              <a:ext uri="{FF2B5EF4-FFF2-40B4-BE49-F238E27FC236}">
                <a16:creationId xmlns:a16="http://schemas.microsoft.com/office/drawing/2014/main" id="{51DA01DA-E9D3-580C-5815-D6072D9A185E}"/>
              </a:ext>
            </a:extLst>
          </p:cNvPr>
          <p:cNvSpPr txBox="1">
            <a:spLocks/>
          </p:cNvSpPr>
          <p:nvPr/>
        </p:nvSpPr>
        <p:spPr>
          <a:xfrm>
            <a:off x="883921" y="1749160"/>
            <a:ext cx="1621155" cy="618767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fr-FR" sz="1800" b="1" dirty="0">
              <a:latin typeface="Garamond" panose="02020404030301010803" pitchFamily="18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1953D55-2BD1-3D2F-9DD1-7AEEEA13D70A}"/>
              </a:ext>
            </a:extLst>
          </p:cNvPr>
          <p:cNvSpPr txBox="1">
            <a:spLocks/>
          </p:cNvSpPr>
          <p:nvPr/>
        </p:nvSpPr>
        <p:spPr>
          <a:xfrm>
            <a:off x="883921" y="1216945"/>
            <a:ext cx="7709696" cy="2379695"/>
          </a:xfrm>
          <a:prstGeom prst="rect">
            <a:avLst/>
          </a:prstGeom>
        </p:spPr>
        <p:txBody>
          <a:bodyPr vert="horz" lIns="68580" tIns="34291" rIns="68580" bIns="34291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57162" indent="-257162" algn="l">
              <a:lnSpc>
                <a:spcPct val="100000"/>
              </a:lnSpc>
              <a:buFontTx/>
              <a:buChar char="-"/>
            </a:pPr>
            <a:r>
              <a:rPr lang="fr-FR" sz="2400" b="1" dirty="0">
                <a:latin typeface="Garamond" panose="02020404030301010803" pitchFamily="18" charset="0"/>
              </a:rPr>
              <a:t>Recherche d’un minimum global via une métaheuristique</a:t>
            </a:r>
          </a:p>
          <a:p>
            <a:pPr marL="257162" indent="-257162" algn="l">
              <a:lnSpc>
                <a:spcPct val="100000"/>
              </a:lnSpc>
              <a:buFontTx/>
              <a:buChar char="-"/>
            </a:pPr>
            <a:endParaRPr lang="fr-FR" sz="2400" b="1" dirty="0">
              <a:latin typeface="Garamond" panose="02020404030301010803" pitchFamily="18" charset="0"/>
            </a:endParaRPr>
          </a:p>
          <a:p>
            <a:pPr marL="257162" indent="-257162" algn="l">
              <a:lnSpc>
                <a:spcPct val="100000"/>
              </a:lnSpc>
              <a:buFontTx/>
              <a:buChar char="-"/>
            </a:pPr>
            <a:r>
              <a:rPr lang="fr-FR" sz="2400" b="1" dirty="0">
                <a:latin typeface="Garamond" panose="02020404030301010803" pitchFamily="18" charset="0"/>
              </a:rPr>
              <a:t>Principe de l’algorithme : décroissance de la température de façon continue, critère d’acceptation d’un voisin généré aléatoirement (règle de Metropolis)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2CD0242-3D94-8B78-9B7D-6A4D1B22A5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3" t="48561" r="52948" b="18457"/>
          <a:stretch/>
        </p:blipFill>
        <p:spPr>
          <a:xfrm>
            <a:off x="1032144" y="3749350"/>
            <a:ext cx="5922305" cy="26610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357C6DB4-5180-0B8E-0932-7FE589861EC9}"/>
              </a:ext>
            </a:extLst>
          </p:cNvPr>
          <p:cNvSpPr txBox="1">
            <a:spLocks/>
          </p:cNvSpPr>
          <p:nvPr/>
        </p:nvSpPr>
        <p:spPr>
          <a:xfrm>
            <a:off x="7257514" y="5335390"/>
            <a:ext cx="1800815" cy="796567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600" b="1" dirty="0">
                <a:latin typeface="Garamond" panose="02020404030301010803" pitchFamily="18" charset="0"/>
              </a:rPr>
              <a:t>Intérêt de l’acceptation d’un « mauvais » état</a:t>
            </a:r>
          </a:p>
        </p:txBody>
      </p:sp>
      <p:sp>
        <p:nvSpPr>
          <p:cNvPr id="8" name="Accolade fermante 7">
            <a:extLst>
              <a:ext uri="{FF2B5EF4-FFF2-40B4-BE49-F238E27FC236}">
                <a16:creationId xmlns:a16="http://schemas.microsoft.com/office/drawing/2014/main" id="{2944D5AF-CB94-9B2D-608E-E7FA644C220C}"/>
              </a:ext>
            </a:extLst>
          </p:cNvPr>
          <p:cNvSpPr/>
          <p:nvPr/>
        </p:nvSpPr>
        <p:spPr>
          <a:xfrm>
            <a:off x="7028914" y="5441950"/>
            <a:ext cx="189853" cy="577850"/>
          </a:xfrm>
          <a:prstGeom prst="rightBrace">
            <a:avLst>
              <a:gd name="adj1" fmla="val 76776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351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EEC0D4F-D422-ADE9-BDFB-237DEFEBDA74}"/>
              </a:ext>
            </a:extLst>
          </p:cNvPr>
          <p:cNvSpPr txBox="1">
            <a:spLocks/>
          </p:cNvSpPr>
          <p:nvPr/>
        </p:nvSpPr>
        <p:spPr>
          <a:xfrm>
            <a:off x="730145" y="248274"/>
            <a:ext cx="8659529" cy="6934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fr-FR" sz="4000" b="1" dirty="0">
                <a:latin typeface="Garamond" panose="02020404030301010803" pitchFamily="18" charset="0"/>
              </a:rPr>
              <a:t>6 – Algorithme de recuit simulé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36554C49-91E7-BF3E-2CC3-7A84C3BDDA80}"/>
              </a:ext>
            </a:extLst>
          </p:cNvPr>
          <p:cNvCxnSpPr>
            <a:cxnSpLocks/>
          </p:cNvCxnSpPr>
          <p:nvPr/>
        </p:nvCxnSpPr>
        <p:spPr>
          <a:xfrm>
            <a:off x="601981" y="907512"/>
            <a:ext cx="705010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63FBFDB7-14ED-551D-6DC7-5411AB4BC834}"/>
              </a:ext>
            </a:extLst>
          </p:cNvPr>
          <p:cNvCxnSpPr>
            <a:cxnSpLocks/>
          </p:cNvCxnSpPr>
          <p:nvPr/>
        </p:nvCxnSpPr>
        <p:spPr>
          <a:xfrm>
            <a:off x="601980" y="-77002"/>
            <a:ext cx="0" cy="605795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re 1">
            <a:extLst>
              <a:ext uri="{FF2B5EF4-FFF2-40B4-BE49-F238E27FC236}">
                <a16:creationId xmlns:a16="http://schemas.microsoft.com/office/drawing/2014/main" id="{D6725821-3979-6D1A-4BFC-AD54238988AB}"/>
              </a:ext>
            </a:extLst>
          </p:cNvPr>
          <p:cNvSpPr txBox="1">
            <a:spLocks/>
          </p:cNvSpPr>
          <p:nvPr/>
        </p:nvSpPr>
        <p:spPr>
          <a:xfrm>
            <a:off x="154941" y="6273800"/>
            <a:ext cx="741677" cy="47287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fr-FR" sz="2000" b="1" dirty="0">
                <a:latin typeface="Garamond" panose="02020404030301010803" pitchFamily="18" charset="0"/>
              </a:rPr>
              <a:t>13/24</a:t>
            </a:r>
          </a:p>
        </p:txBody>
      </p:sp>
    </p:spTree>
    <p:extLst>
      <p:ext uri="{BB962C8B-B14F-4D97-AF65-F5344CB8AC3E}">
        <p14:creationId xmlns:p14="http://schemas.microsoft.com/office/powerpoint/2010/main" val="3427555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re 1">
            <a:extLst>
              <a:ext uri="{FF2B5EF4-FFF2-40B4-BE49-F238E27FC236}">
                <a16:creationId xmlns:a16="http://schemas.microsoft.com/office/drawing/2014/main" id="{953B9187-07AE-F5F3-AC6D-22D290DC8673}"/>
              </a:ext>
            </a:extLst>
          </p:cNvPr>
          <p:cNvSpPr txBox="1">
            <a:spLocks/>
          </p:cNvSpPr>
          <p:nvPr/>
        </p:nvSpPr>
        <p:spPr>
          <a:xfrm>
            <a:off x="2887387" y="4767803"/>
            <a:ext cx="421061" cy="268971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fr-FR" sz="1800" b="1" dirty="0">
              <a:latin typeface="Garamond" panose="02020404030301010803" pitchFamily="18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9613316-6C7E-CAB4-E9C0-26AF948ECC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48" t="31388" r="39548" b="31457"/>
          <a:stretch/>
        </p:blipFill>
        <p:spPr>
          <a:xfrm rot="16200000" flipV="1">
            <a:off x="1254215" y="4421321"/>
            <a:ext cx="769439" cy="81498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67AE04D-7437-2839-923A-BA5F256712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83" t="31411" r="39506" b="31390"/>
          <a:stretch/>
        </p:blipFill>
        <p:spPr>
          <a:xfrm>
            <a:off x="2108002" y="4444100"/>
            <a:ext cx="814985" cy="76943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0F87C7C-F616-0F59-D86E-D2394C9AF5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31" t="31389" r="39518" b="31412"/>
          <a:stretch/>
        </p:blipFill>
        <p:spPr>
          <a:xfrm>
            <a:off x="2984558" y="4444099"/>
            <a:ext cx="814983" cy="76943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4DFA6C7-5CC4-0D6D-C207-4042F044BB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499" t="31481" r="39545" b="31482"/>
          <a:stretch/>
        </p:blipFill>
        <p:spPr>
          <a:xfrm>
            <a:off x="3861112" y="4444099"/>
            <a:ext cx="814983" cy="76943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954EFBB-BE24-A09D-7539-1101ED4E1D3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544" t="31458" r="39557" b="31481"/>
          <a:stretch/>
        </p:blipFill>
        <p:spPr>
          <a:xfrm>
            <a:off x="4737667" y="4446725"/>
            <a:ext cx="814983" cy="769439"/>
          </a:xfrm>
          <a:prstGeom prst="rect">
            <a:avLst/>
          </a:prstGeom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A3DD1940-7E0F-F01F-5F92-478B4D80E7A1}"/>
              </a:ext>
            </a:extLst>
          </p:cNvPr>
          <p:cNvCxnSpPr>
            <a:cxnSpLocks/>
          </p:cNvCxnSpPr>
          <p:nvPr/>
        </p:nvCxnSpPr>
        <p:spPr>
          <a:xfrm>
            <a:off x="1054807" y="5583485"/>
            <a:ext cx="791556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9CD0123F-ED88-A0A7-2AFD-6E10B1155686}"/>
              </a:ext>
            </a:extLst>
          </p:cNvPr>
          <p:cNvCxnSpPr>
            <a:cxnSpLocks/>
          </p:cNvCxnSpPr>
          <p:nvPr/>
        </p:nvCxnSpPr>
        <p:spPr>
          <a:xfrm flipV="1">
            <a:off x="1054807" y="1770720"/>
            <a:ext cx="0" cy="38220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re 1">
            <a:extLst>
              <a:ext uri="{FF2B5EF4-FFF2-40B4-BE49-F238E27FC236}">
                <a16:creationId xmlns:a16="http://schemas.microsoft.com/office/drawing/2014/main" id="{0AFEC119-23D8-A015-2856-9B2B3E83DAE8}"/>
              </a:ext>
            </a:extLst>
          </p:cNvPr>
          <p:cNvSpPr txBox="1">
            <a:spLocks/>
          </p:cNvSpPr>
          <p:nvPr/>
        </p:nvSpPr>
        <p:spPr>
          <a:xfrm>
            <a:off x="1526396" y="5202007"/>
            <a:ext cx="227455" cy="25966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051" b="1" dirty="0">
                <a:latin typeface="Garamond" panose="02020404030301010803" pitchFamily="18" charset="0"/>
              </a:rPr>
              <a:t>0</a:t>
            </a:r>
            <a:endParaRPr lang="fr-FR" sz="1200" b="1" dirty="0">
              <a:latin typeface="Garamond" panose="02020404030301010803" pitchFamily="18" charset="0"/>
            </a:endParaRPr>
          </a:p>
        </p:txBody>
      </p:sp>
      <p:sp>
        <p:nvSpPr>
          <p:cNvPr id="28" name="Titre 1">
            <a:extLst>
              <a:ext uri="{FF2B5EF4-FFF2-40B4-BE49-F238E27FC236}">
                <a16:creationId xmlns:a16="http://schemas.microsoft.com/office/drawing/2014/main" id="{77454CE9-B57C-E7FF-308D-DEE0FC1EDD36}"/>
              </a:ext>
            </a:extLst>
          </p:cNvPr>
          <p:cNvSpPr txBox="1">
            <a:spLocks/>
          </p:cNvSpPr>
          <p:nvPr/>
        </p:nvSpPr>
        <p:spPr>
          <a:xfrm>
            <a:off x="2318617" y="5198792"/>
            <a:ext cx="396140" cy="25966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051" b="1" dirty="0">
                <a:latin typeface="Garamond" panose="02020404030301010803" pitchFamily="18" charset="0"/>
              </a:rPr>
              <a:t>4,5</a:t>
            </a:r>
            <a:endParaRPr lang="fr-FR" sz="1200" b="1" dirty="0">
              <a:latin typeface="Garamond" panose="02020404030301010803" pitchFamily="18" charset="0"/>
            </a:endParaRPr>
          </a:p>
        </p:txBody>
      </p:sp>
      <p:sp>
        <p:nvSpPr>
          <p:cNvPr id="29" name="Titre 1">
            <a:extLst>
              <a:ext uri="{FF2B5EF4-FFF2-40B4-BE49-F238E27FC236}">
                <a16:creationId xmlns:a16="http://schemas.microsoft.com/office/drawing/2014/main" id="{DE8E7DD9-9440-1AAA-6771-43D90307A972}"/>
              </a:ext>
            </a:extLst>
          </p:cNvPr>
          <p:cNvSpPr txBox="1">
            <a:spLocks/>
          </p:cNvSpPr>
          <p:nvPr/>
        </p:nvSpPr>
        <p:spPr>
          <a:xfrm>
            <a:off x="3195171" y="5198791"/>
            <a:ext cx="396140" cy="25966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051" b="1" dirty="0">
                <a:latin typeface="Garamond" panose="02020404030301010803" pitchFamily="18" charset="0"/>
              </a:rPr>
              <a:t>5</a:t>
            </a:r>
            <a:endParaRPr lang="fr-FR" sz="1200" b="1" dirty="0">
              <a:latin typeface="Garamond" panose="02020404030301010803" pitchFamily="18" charset="0"/>
            </a:endParaRPr>
          </a:p>
        </p:txBody>
      </p:sp>
      <p:sp>
        <p:nvSpPr>
          <p:cNvPr id="30" name="Titre 1">
            <a:extLst>
              <a:ext uri="{FF2B5EF4-FFF2-40B4-BE49-F238E27FC236}">
                <a16:creationId xmlns:a16="http://schemas.microsoft.com/office/drawing/2014/main" id="{1A6F721D-1ED3-7940-AF07-C64477DD78DA}"/>
              </a:ext>
            </a:extLst>
          </p:cNvPr>
          <p:cNvSpPr txBox="1">
            <a:spLocks/>
          </p:cNvSpPr>
          <p:nvPr/>
        </p:nvSpPr>
        <p:spPr>
          <a:xfrm>
            <a:off x="4071727" y="5198791"/>
            <a:ext cx="396140" cy="25966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051" b="1" dirty="0">
                <a:latin typeface="Garamond" panose="02020404030301010803" pitchFamily="18" charset="0"/>
              </a:rPr>
              <a:t>5,5</a:t>
            </a:r>
            <a:endParaRPr lang="fr-FR" sz="1200" b="1" dirty="0">
              <a:latin typeface="Garamond" panose="02020404030301010803" pitchFamily="18" charset="0"/>
            </a:endParaRPr>
          </a:p>
        </p:txBody>
      </p:sp>
      <p:sp>
        <p:nvSpPr>
          <p:cNvPr id="31" name="Titre 1">
            <a:extLst>
              <a:ext uri="{FF2B5EF4-FFF2-40B4-BE49-F238E27FC236}">
                <a16:creationId xmlns:a16="http://schemas.microsoft.com/office/drawing/2014/main" id="{3FF88B5A-9650-1F3A-498C-F9E1D1F5EEDE}"/>
              </a:ext>
            </a:extLst>
          </p:cNvPr>
          <p:cNvSpPr txBox="1">
            <a:spLocks/>
          </p:cNvSpPr>
          <p:nvPr/>
        </p:nvSpPr>
        <p:spPr>
          <a:xfrm>
            <a:off x="4925411" y="5207255"/>
            <a:ext cx="396140" cy="25966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051" b="1" dirty="0">
                <a:latin typeface="Garamond" panose="02020404030301010803" pitchFamily="18" charset="0"/>
              </a:rPr>
              <a:t>11</a:t>
            </a:r>
            <a:endParaRPr lang="fr-FR" sz="1200" b="1" dirty="0">
              <a:latin typeface="Garamond" panose="02020404030301010803" pitchFamily="18" charset="0"/>
            </a:endParaRPr>
          </a:p>
        </p:txBody>
      </p:sp>
      <p:sp>
        <p:nvSpPr>
          <p:cNvPr id="33" name="Titre 1">
            <a:extLst>
              <a:ext uri="{FF2B5EF4-FFF2-40B4-BE49-F238E27FC236}">
                <a16:creationId xmlns:a16="http://schemas.microsoft.com/office/drawing/2014/main" id="{6681A3DA-21F2-1846-4B5C-12F3794DFE87}"/>
              </a:ext>
            </a:extLst>
          </p:cNvPr>
          <p:cNvSpPr txBox="1">
            <a:spLocks/>
          </p:cNvSpPr>
          <p:nvPr/>
        </p:nvSpPr>
        <p:spPr>
          <a:xfrm>
            <a:off x="1429895" y="5583493"/>
            <a:ext cx="396140" cy="25966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351" b="1" dirty="0">
                <a:latin typeface="Garamond" panose="02020404030301010803" pitchFamily="18" charset="0"/>
              </a:rPr>
              <a:t>1</a:t>
            </a:r>
            <a:endParaRPr lang="fr-FR" sz="1500" b="1" dirty="0">
              <a:latin typeface="Garamond" panose="02020404030301010803" pitchFamily="18" charset="0"/>
            </a:endParaRPr>
          </a:p>
        </p:txBody>
      </p:sp>
      <p:sp>
        <p:nvSpPr>
          <p:cNvPr id="34" name="Titre 1">
            <a:extLst>
              <a:ext uri="{FF2B5EF4-FFF2-40B4-BE49-F238E27FC236}">
                <a16:creationId xmlns:a16="http://schemas.microsoft.com/office/drawing/2014/main" id="{74D77525-84C5-4029-EFC5-62F593543460}"/>
              </a:ext>
            </a:extLst>
          </p:cNvPr>
          <p:cNvSpPr txBox="1">
            <a:spLocks/>
          </p:cNvSpPr>
          <p:nvPr/>
        </p:nvSpPr>
        <p:spPr>
          <a:xfrm>
            <a:off x="2321555" y="5583492"/>
            <a:ext cx="396140" cy="25966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351" b="1" dirty="0">
                <a:latin typeface="Garamond" panose="02020404030301010803" pitchFamily="18" charset="0"/>
              </a:rPr>
              <a:t>2</a:t>
            </a:r>
            <a:endParaRPr lang="fr-FR" sz="1500" b="1" dirty="0">
              <a:latin typeface="Garamond" panose="02020404030301010803" pitchFamily="18" charset="0"/>
            </a:endParaRPr>
          </a:p>
        </p:txBody>
      </p:sp>
      <p:sp>
        <p:nvSpPr>
          <p:cNvPr id="35" name="Titre 1">
            <a:extLst>
              <a:ext uri="{FF2B5EF4-FFF2-40B4-BE49-F238E27FC236}">
                <a16:creationId xmlns:a16="http://schemas.microsoft.com/office/drawing/2014/main" id="{DEB0CAA5-7743-BEB3-3A02-37A839FBCC47}"/>
              </a:ext>
            </a:extLst>
          </p:cNvPr>
          <p:cNvSpPr txBox="1">
            <a:spLocks/>
          </p:cNvSpPr>
          <p:nvPr/>
        </p:nvSpPr>
        <p:spPr>
          <a:xfrm>
            <a:off x="3200879" y="5583490"/>
            <a:ext cx="396140" cy="25966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351" b="1" dirty="0">
                <a:latin typeface="Garamond" panose="02020404030301010803" pitchFamily="18" charset="0"/>
              </a:rPr>
              <a:t>3</a:t>
            </a:r>
            <a:endParaRPr lang="fr-FR" sz="1500" b="1" dirty="0">
              <a:latin typeface="Garamond" panose="02020404030301010803" pitchFamily="18" charset="0"/>
            </a:endParaRPr>
          </a:p>
        </p:txBody>
      </p:sp>
      <p:sp>
        <p:nvSpPr>
          <p:cNvPr id="36" name="Titre 1">
            <a:extLst>
              <a:ext uri="{FF2B5EF4-FFF2-40B4-BE49-F238E27FC236}">
                <a16:creationId xmlns:a16="http://schemas.microsoft.com/office/drawing/2014/main" id="{10B6908F-389A-7CEF-33BE-18D23682A873}"/>
              </a:ext>
            </a:extLst>
          </p:cNvPr>
          <p:cNvSpPr txBox="1">
            <a:spLocks/>
          </p:cNvSpPr>
          <p:nvPr/>
        </p:nvSpPr>
        <p:spPr>
          <a:xfrm>
            <a:off x="4092539" y="5583489"/>
            <a:ext cx="396140" cy="25966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351" b="1" dirty="0">
                <a:latin typeface="Garamond" panose="02020404030301010803" pitchFamily="18" charset="0"/>
              </a:rPr>
              <a:t>4</a:t>
            </a:r>
            <a:endParaRPr lang="fr-FR" sz="1500" b="1" dirty="0">
              <a:latin typeface="Garamond" panose="02020404030301010803" pitchFamily="18" charset="0"/>
            </a:endParaRPr>
          </a:p>
        </p:txBody>
      </p:sp>
      <p:sp>
        <p:nvSpPr>
          <p:cNvPr id="37" name="Titre 1">
            <a:extLst>
              <a:ext uri="{FF2B5EF4-FFF2-40B4-BE49-F238E27FC236}">
                <a16:creationId xmlns:a16="http://schemas.microsoft.com/office/drawing/2014/main" id="{9FAEBDF2-E7C7-62CF-B2BE-F65EE5E55914}"/>
              </a:ext>
            </a:extLst>
          </p:cNvPr>
          <p:cNvSpPr txBox="1">
            <a:spLocks/>
          </p:cNvSpPr>
          <p:nvPr/>
        </p:nvSpPr>
        <p:spPr>
          <a:xfrm>
            <a:off x="4951223" y="5586408"/>
            <a:ext cx="396140" cy="25966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351" b="1" dirty="0">
                <a:latin typeface="Garamond" panose="02020404030301010803" pitchFamily="18" charset="0"/>
              </a:rPr>
              <a:t>5</a:t>
            </a:r>
            <a:endParaRPr lang="fr-FR" sz="1500" b="1" dirty="0">
              <a:latin typeface="Garamond" panose="02020404030301010803" pitchFamily="18" charset="0"/>
            </a:endParaRPr>
          </a:p>
        </p:txBody>
      </p:sp>
      <p:sp>
        <p:nvSpPr>
          <p:cNvPr id="39" name="Titre 1">
            <a:extLst>
              <a:ext uri="{FF2B5EF4-FFF2-40B4-BE49-F238E27FC236}">
                <a16:creationId xmlns:a16="http://schemas.microsoft.com/office/drawing/2014/main" id="{483864C8-C678-4E46-07A7-75D4EB5B43E7}"/>
              </a:ext>
            </a:extLst>
          </p:cNvPr>
          <p:cNvSpPr txBox="1">
            <a:spLocks/>
          </p:cNvSpPr>
          <p:nvPr/>
        </p:nvSpPr>
        <p:spPr>
          <a:xfrm>
            <a:off x="639705" y="4698983"/>
            <a:ext cx="396140" cy="25966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351" b="1" dirty="0">
                <a:latin typeface="Garamond" panose="02020404030301010803" pitchFamily="18" charset="0"/>
              </a:rPr>
              <a:t>4x4</a:t>
            </a:r>
            <a:endParaRPr lang="fr-FR" sz="1500" b="1" dirty="0">
              <a:latin typeface="Garamond" panose="02020404030301010803" pitchFamily="18" charset="0"/>
            </a:endParaRPr>
          </a:p>
        </p:txBody>
      </p:sp>
      <p:sp>
        <p:nvSpPr>
          <p:cNvPr id="50" name="Titre 1">
            <a:extLst>
              <a:ext uri="{FF2B5EF4-FFF2-40B4-BE49-F238E27FC236}">
                <a16:creationId xmlns:a16="http://schemas.microsoft.com/office/drawing/2014/main" id="{E3664419-2E7A-49DC-E010-2D1CAA8ED896}"/>
              </a:ext>
            </a:extLst>
          </p:cNvPr>
          <p:cNvSpPr txBox="1">
            <a:spLocks/>
          </p:cNvSpPr>
          <p:nvPr/>
        </p:nvSpPr>
        <p:spPr>
          <a:xfrm>
            <a:off x="644565" y="3495288"/>
            <a:ext cx="396140" cy="25966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351" b="1" dirty="0">
                <a:latin typeface="Garamond" panose="02020404030301010803" pitchFamily="18" charset="0"/>
              </a:rPr>
              <a:t>5x5</a:t>
            </a:r>
            <a:endParaRPr lang="fr-FR" sz="1500" b="1" dirty="0">
              <a:latin typeface="Garamond" panose="02020404030301010803" pitchFamily="18" charset="0"/>
            </a:endParaRPr>
          </a:p>
        </p:txBody>
      </p:sp>
      <p:sp>
        <p:nvSpPr>
          <p:cNvPr id="51" name="Titre 1">
            <a:extLst>
              <a:ext uri="{FF2B5EF4-FFF2-40B4-BE49-F238E27FC236}">
                <a16:creationId xmlns:a16="http://schemas.microsoft.com/office/drawing/2014/main" id="{D432C685-1EE8-D6AD-3C04-367AC01C17CC}"/>
              </a:ext>
            </a:extLst>
          </p:cNvPr>
          <p:cNvSpPr txBox="1">
            <a:spLocks/>
          </p:cNvSpPr>
          <p:nvPr/>
        </p:nvSpPr>
        <p:spPr>
          <a:xfrm>
            <a:off x="5829244" y="5580762"/>
            <a:ext cx="396140" cy="25966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351" b="1" dirty="0">
                <a:latin typeface="Garamond" panose="02020404030301010803" pitchFamily="18" charset="0"/>
              </a:rPr>
              <a:t>6</a:t>
            </a:r>
            <a:endParaRPr lang="fr-FR" sz="1500" b="1" dirty="0">
              <a:latin typeface="Garamond" panose="02020404030301010803" pitchFamily="18" charset="0"/>
            </a:endParaRPr>
          </a:p>
        </p:txBody>
      </p:sp>
      <p:sp>
        <p:nvSpPr>
          <p:cNvPr id="52" name="Titre 1">
            <a:extLst>
              <a:ext uri="{FF2B5EF4-FFF2-40B4-BE49-F238E27FC236}">
                <a16:creationId xmlns:a16="http://schemas.microsoft.com/office/drawing/2014/main" id="{6F473E42-B6C1-4B81-25D4-EDC7A6DA9E1B}"/>
              </a:ext>
            </a:extLst>
          </p:cNvPr>
          <p:cNvSpPr txBox="1">
            <a:spLocks/>
          </p:cNvSpPr>
          <p:nvPr/>
        </p:nvSpPr>
        <p:spPr>
          <a:xfrm>
            <a:off x="6708568" y="5580762"/>
            <a:ext cx="396140" cy="25966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351" b="1" dirty="0">
                <a:latin typeface="Garamond" panose="02020404030301010803" pitchFamily="18" charset="0"/>
              </a:rPr>
              <a:t>7</a:t>
            </a:r>
            <a:endParaRPr lang="fr-FR" sz="1500" b="1" dirty="0">
              <a:latin typeface="Garamond" panose="02020404030301010803" pitchFamily="18" charset="0"/>
            </a:endParaRPr>
          </a:p>
        </p:txBody>
      </p:sp>
      <p:sp>
        <p:nvSpPr>
          <p:cNvPr id="54" name="Titre 1">
            <a:extLst>
              <a:ext uri="{FF2B5EF4-FFF2-40B4-BE49-F238E27FC236}">
                <a16:creationId xmlns:a16="http://schemas.microsoft.com/office/drawing/2014/main" id="{81B6D219-B1B0-0011-8322-628F9E8BCB10}"/>
              </a:ext>
            </a:extLst>
          </p:cNvPr>
          <p:cNvSpPr txBox="1">
            <a:spLocks/>
          </p:cNvSpPr>
          <p:nvPr/>
        </p:nvSpPr>
        <p:spPr>
          <a:xfrm>
            <a:off x="7600228" y="5580761"/>
            <a:ext cx="396140" cy="25966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351" b="1" dirty="0">
                <a:latin typeface="Garamond" panose="02020404030301010803" pitchFamily="18" charset="0"/>
              </a:rPr>
              <a:t>8</a:t>
            </a:r>
            <a:endParaRPr lang="fr-FR" sz="1500" b="1" dirty="0">
              <a:latin typeface="Garamond" panose="02020404030301010803" pitchFamily="18" charset="0"/>
            </a:endParaRPr>
          </a:p>
        </p:txBody>
      </p:sp>
      <p:sp>
        <p:nvSpPr>
          <p:cNvPr id="55" name="Titre 1">
            <a:extLst>
              <a:ext uri="{FF2B5EF4-FFF2-40B4-BE49-F238E27FC236}">
                <a16:creationId xmlns:a16="http://schemas.microsoft.com/office/drawing/2014/main" id="{5BB5FEBD-DD09-2BBF-BA50-C864C5F0AADA}"/>
              </a:ext>
            </a:extLst>
          </p:cNvPr>
          <p:cNvSpPr txBox="1">
            <a:spLocks/>
          </p:cNvSpPr>
          <p:nvPr/>
        </p:nvSpPr>
        <p:spPr>
          <a:xfrm>
            <a:off x="8458910" y="5583676"/>
            <a:ext cx="396140" cy="25966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351" b="1" dirty="0">
                <a:latin typeface="Garamond" panose="02020404030301010803" pitchFamily="18" charset="0"/>
              </a:rPr>
              <a:t>9</a:t>
            </a:r>
            <a:endParaRPr lang="fr-FR" sz="1500" b="1" dirty="0">
              <a:latin typeface="Garamond" panose="02020404030301010803" pitchFamily="18" charset="0"/>
            </a:endParaRPr>
          </a:p>
        </p:txBody>
      </p:sp>
      <p:pic>
        <p:nvPicPr>
          <p:cNvPr id="56" name="Image 55">
            <a:extLst>
              <a:ext uri="{FF2B5EF4-FFF2-40B4-BE49-F238E27FC236}">
                <a16:creationId xmlns:a16="http://schemas.microsoft.com/office/drawing/2014/main" id="{0FCC7C42-B619-53DA-C7F1-7586E96D193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6914" t="26807" r="36967" b="26805"/>
          <a:stretch/>
        </p:blipFill>
        <p:spPr>
          <a:xfrm>
            <a:off x="1231435" y="3222629"/>
            <a:ext cx="814989" cy="789138"/>
          </a:xfrm>
          <a:prstGeom prst="rect">
            <a:avLst/>
          </a:prstGeom>
        </p:spPr>
      </p:pic>
      <p:pic>
        <p:nvPicPr>
          <p:cNvPr id="132" name="Image 131">
            <a:extLst>
              <a:ext uri="{FF2B5EF4-FFF2-40B4-BE49-F238E27FC236}">
                <a16:creationId xmlns:a16="http://schemas.microsoft.com/office/drawing/2014/main" id="{7791A143-6B3B-7ABF-3FF1-4D65CAEFD4C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6913" t="26805" r="36967" b="26736"/>
          <a:stretch/>
        </p:blipFill>
        <p:spPr>
          <a:xfrm>
            <a:off x="2984304" y="3229343"/>
            <a:ext cx="814983" cy="782423"/>
          </a:xfrm>
          <a:prstGeom prst="rect">
            <a:avLst/>
          </a:prstGeom>
        </p:spPr>
      </p:pic>
      <p:pic>
        <p:nvPicPr>
          <p:cNvPr id="133" name="Image 132">
            <a:extLst>
              <a:ext uri="{FF2B5EF4-FFF2-40B4-BE49-F238E27FC236}">
                <a16:creationId xmlns:a16="http://schemas.microsoft.com/office/drawing/2014/main" id="{709F6011-F42F-C9A6-0EC4-A2BA4D0B5A2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6941" t="26782" r="36966" b="26829"/>
          <a:stretch/>
        </p:blipFill>
        <p:spPr>
          <a:xfrm>
            <a:off x="3860610" y="3228038"/>
            <a:ext cx="814979" cy="783720"/>
          </a:xfrm>
          <a:prstGeom prst="rect">
            <a:avLst/>
          </a:prstGeom>
        </p:spPr>
      </p:pic>
      <p:pic>
        <p:nvPicPr>
          <p:cNvPr id="134" name="Image 133">
            <a:extLst>
              <a:ext uri="{FF2B5EF4-FFF2-40B4-BE49-F238E27FC236}">
                <a16:creationId xmlns:a16="http://schemas.microsoft.com/office/drawing/2014/main" id="{45669683-50C5-2E06-AFF3-CE0AC1CB820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6940" t="26853" r="36913" b="26805"/>
          <a:stretch/>
        </p:blipFill>
        <p:spPr>
          <a:xfrm>
            <a:off x="5612673" y="3226346"/>
            <a:ext cx="814976" cy="782996"/>
          </a:xfrm>
          <a:prstGeom prst="rect">
            <a:avLst/>
          </a:prstGeom>
        </p:spPr>
      </p:pic>
      <p:pic>
        <p:nvPicPr>
          <p:cNvPr id="137" name="Image 136">
            <a:extLst>
              <a:ext uri="{FF2B5EF4-FFF2-40B4-BE49-F238E27FC236}">
                <a16:creationId xmlns:a16="http://schemas.microsoft.com/office/drawing/2014/main" id="{54270FEC-6CCF-8ED1-F812-B4C68277C86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6916" t="26806" r="36937" b="26759"/>
          <a:stretch/>
        </p:blipFill>
        <p:spPr>
          <a:xfrm>
            <a:off x="4737672" y="3226348"/>
            <a:ext cx="814976" cy="782996"/>
          </a:xfrm>
          <a:prstGeom prst="rect">
            <a:avLst/>
          </a:prstGeom>
        </p:spPr>
      </p:pic>
      <p:pic>
        <p:nvPicPr>
          <p:cNvPr id="138" name="Image 137">
            <a:extLst>
              <a:ext uri="{FF2B5EF4-FFF2-40B4-BE49-F238E27FC236}">
                <a16:creationId xmlns:a16="http://schemas.microsoft.com/office/drawing/2014/main" id="{6F7B357A-0100-1726-9959-1F7BC031C17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6927" t="26803" r="36915" b="26855"/>
          <a:stretch/>
        </p:blipFill>
        <p:spPr>
          <a:xfrm>
            <a:off x="6487675" y="3226346"/>
            <a:ext cx="814976" cy="782996"/>
          </a:xfrm>
          <a:prstGeom prst="rect">
            <a:avLst/>
          </a:prstGeom>
        </p:spPr>
      </p:pic>
      <p:pic>
        <p:nvPicPr>
          <p:cNvPr id="140" name="Image 139">
            <a:extLst>
              <a:ext uri="{FF2B5EF4-FFF2-40B4-BE49-F238E27FC236}">
                <a16:creationId xmlns:a16="http://schemas.microsoft.com/office/drawing/2014/main" id="{3A11F316-4A27-6ACA-2AE1-ACBB9D3D03F2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6960" t="26828" r="36894" b="26853"/>
          <a:stretch/>
        </p:blipFill>
        <p:spPr>
          <a:xfrm>
            <a:off x="7367342" y="3225322"/>
            <a:ext cx="814975" cy="785051"/>
          </a:xfrm>
          <a:prstGeom prst="rect">
            <a:avLst/>
          </a:prstGeom>
        </p:spPr>
      </p:pic>
      <p:pic>
        <p:nvPicPr>
          <p:cNvPr id="141" name="Image 140">
            <a:extLst>
              <a:ext uri="{FF2B5EF4-FFF2-40B4-BE49-F238E27FC236}">
                <a16:creationId xmlns:a16="http://schemas.microsoft.com/office/drawing/2014/main" id="{4D733A68-D54B-5EDD-79CF-7562D792F0C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36966" t="26760" r="36953" b="26760"/>
          <a:stretch/>
        </p:blipFill>
        <p:spPr>
          <a:xfrm>
            <a:off x="8247012" y="3227707"/>
            <a:ext cx="814981" cy="780273"/>
          </a:xfrm>
          <a:prstGeom prst="rect">
            <a:avLst/>
          </a:prstGeom>
        </p:spPr>
      </p:pic>
      <p:sp>
        <p:nvSpPr>
          <p:cNvPr id="142" name="Titre 1">
            <a:extLst>
              <a:ext uri="{FF2B5EF4-FFF2-40B4-BE49-F238E27FC236}">
                <a16:creationId xmlns:a16="http://schemas.microsoft.com/office/drawing/2014/main" id="{7F4D269F-302E-43F9-6F32-F1B337F03F24}"/>
              </a:ext>
            </a:extLst>
          </p:cNvPr>
          <p:cNvSpPr txBox="1">
            <a:spLocks/>
          </p:cNvSpPr>
          <p:nvPr/>
        </p:nvSpPr>
        <p:spPr>
          <a:xfrm>
            <a:off x="1422742" y="3997788"/>
            <a:ext cx="396140" cy="25966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051" b="1" dirty="0">
                <a:latin typeface="Garamond" panose="02020404030301010803" pitchFamily="18" charset="0"/>
              </a:rPr>
              <a:t>0</a:t>
            </a:r>
            <a:endParaRPr lang="fr-FR" sz="1200" b="1" dirty="0">
              <a:latin typeface="Garamond" panose="02020404030301010803" pitchFamily="18" charset="0"/>
            </a:endParaRPr>
          </a:p>
        </p:txBody>
      </p:sp>
      <p:sp>
        <p:nvSpPr>
          <p:cNvPr id="143" name="Titre 1">
            <a:extLst>
              <a:ext uri="{FF2B5EF4-FFF2-40B4-BE49-F238E27FC236}">
                <a16:creationId xmlns:a16="http://schemas.microsoft.com/office/drawing/2014/main" id="{1A1ABF70-556C-A172-2120-0AA1F81A789C}"/>
              </a:ext>
            </a:extLst>
          </p:cNvPr>
          <p:cNvSpPr txBox="1">
            <a:spLocks/>
          </p:cNvSpPr>
          <p:nvPr/>
        </p:nvSpPr>
        <p:spPr>
          <a:xfrm>
            <a:off x="2314402" y="3997788"/>
            <a:ext cx="396140" cy="25966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051" b="1" dirty="0">
                <a:latin typeface="Garamond" panose="02020404030301010803" pitchFamily="18" charset="0"/>
              </a:rPr>
              <a:t>3,5</a:t>
            </a:r>
            <a:endParaRPr lang="fr-FR" sz="1200" b="1" dirty="0">
              <a:latin typeface="Garamond" panose="02020404030301010803" pitchFamily="18" charset="0"/>
            </a:endParaRPr>
          </a:p>
        </p:txBody>
      </p:sp>
      <p:sp>
        <p:nvSpPr>
          <p:cNvPr id="144" name="Titre 1">
            <a:extLst>
              <a:ext uri="{FF2B5EF4-FFF2-40B4-BE49-F238E27FC236}">
                <a16:creationId xmlns:a16="http://schemas.microsoft.com/office/drawing/2014/main" id="{324C2118-15F9-E75B-988C-4CE5984819F4}"/>
              </a:ext>
            </a:extLst>
          </p:cNvPr>
          <p:cNvSpPr txBox="1">
            <a:spLocks/>
          </p:cNvSpPr>
          <p:nvPr/>
        </p:nvSpPr>
        <p:spPr>
          <a:xfrm>
            <a:off x="3193726" y="3997787"/>
            <a:ext cx="396140" cy="25966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051" b="1" dirty="0">
                <a:latin typeface="Garamond" panose="02020404030301010803" pitchFamily="18" charset="0"/>
              </a:rPr>
              <a:t>4</a:t>
            </a:r>
            <a:endParaRPr lang="fr-FR" sz="1200" b="1" dirty="0">
              <a:latin typeface="Garamond" panose="02020404030301010803" pitchFamily="18" charset="0"/>
            </a:endParaRPr>
          </a:p>
        </p:txBody>
      </p:sp>
      <p:sp>
        <p:nvSpPr>
          <p:cNvPr id="145" name="Titre 1">
            <a:extLst>
              <a:ext uri="{FF2B5EF4-FFF2-40B4-BE49-F238E27FC236}">
                <a16:creationId xmlns:a16="http://schemas.microsoft.com/office/drawing/2014/main" id="{F6FF753F-4B87-22A1-38B4-8AD38802586B}"/>
              </a:ext>
            </a:extLst>
          </p:cNvPr>
          <p:cNvSpPr txBox="1">
            <a:spLocks/>
          </p:cNvSpPr>
          <p:nvPr/>
        </p:nvSpPr>
        <p:spPr>
          <a:xfrm>
            <a:off x="4085386" y="3997787"/>
            <a:ext cx="396140" cy="25966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051" b="1" dirty="0">
                <a:latin typeface="Garamond" panose="02020404030301010803" pitchFamily="18" charset="0"/>
              </a:rPr>
              <a:t>4,5</a:t>
            </a:r>
            <a:endParaRPr lang="fr-FR" sz="1200" b="1" dirty="0">
              <a:latin typeface="Garamond" panose="02020404030301010803" pitchFamily="18" charset="0"/>
            </a:endParaRPr>
          </a:p>
        </p:txBody>
      </p:sp>
      <p:sp>
        <p:nvSpPr>
          <p:cNvPr id="146" name="Titre 1">
            <a:extLst>
              <a:ext uri="{FF2B5EF4-FFF2-40B4-BE49-F238E27FC236}">
                <a16:creationId xmlns:a16="http://schemas.microsoft.com/office/drawing/2014/main" id="{165EF0CA-34E4-E51C-9D21-FCF6FE8A3635}"/>
              </a:ext>
            </a:extLst>
          </p:cNvPr>
          <p:cNvSpPr txBox="1">
            <a:spLocks/>
          </p:cNvSpPr>
          <p:nvPr/>
        </p:nvSpPr>
        <p:spPr>
          <a:xfrm>
            <a:off x="4944070" y="4000704"/>
            <a:ext cx="396140" cy="25966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051" b="1" dirty="0">
                <a:latin typeface="Garamond" panose="02020404030301010803" pitchFamily="18" charset="0"/>
              </a:rPr>
              <a:t>5,6</a:t>
            </a:r>
            <a:endParaRPr lang="fr-FR" sz="1200" b="1" dirty="0">
              <a:latin typeface="Garamond" panose="02020404030301010803" pitchFamily="18" charset="0"/>
            </a:endParaRPr>
          </a:p>
        </p:txBody>
      </p:sp>
      <p:sp>
        <p:nvSpPr>
          <p:cNvPr id="147" name="Titre 1">
            <a:extLst>
              <a:ext uri="{FF2B5EF4-FFF2-40B4-BE49-F238E27FC236}">
                <a16:creationId xmlns:a16="http://schemas.microsoft.com/office/drawing/2014/main" id="{93F81D80-5DE9-FF04-7CFC-E2DDBE9927BF}"/>
              </a:ext>
            </a:extLst>
          </p:cNvPr>
          <p:cNvSpPr txBox="1">
            <a:spLocks/>
          </p:cNvSpPr>
          <p:nvPr/>
        </p:nvSpPr>
        <p:spPr>
          <a:xfrm>
            <a:off x="5822091" y="3995060"/>
            <a:ext cx="396140" cy="25966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051" b="1" dirty="0">
                <a:latin typeface="Garamond" panose="02020404030301010803" pitchFamily="18" charset="0"/>
              </a:rPr>
              <a:t>6,8</a:t>
            </a:r>
            <a:endParaRPr lang="fr-FR" sz="1200" b="1" dirty="0">
              <a:latin typeface="Garamond" panose="02020404030301010803" pitchFamily="18" charset="0"/>
            </a:endParaRPr>
          </a:p>
        </p:txBody>
      </p:sp>
      <p:sp>
        <p:nvSpPr>
          <p:cNvPr id="148" name="Titre 1">
            <a:extLst>
              <a:ext uri="{FF2B5EF4-FFF2-40B4-BE49-F238E27FC236}">
                <a16:creationId xmlns:a16="http://schemas.microsoft.com/office/drawing/2014/main" id="{89BC6BA3-D56C-068E-D76A-008FF8C0F4E0}"/>
              </a:ext>
            </a:extLst>
          </p:cNvPr>
          <p:cNvSpPr txBox="1">
            <a:spLocks/>
          </p:cNvSpPr>
          <p:nvPr/>
        </p:nvSpPr>
        <p:spPr>
          <a:xfrm>
            <a:off x="6701415" y="3995059"/>
            <a:ext cx="396140" cy="25966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051" b="1" dirty="0">
                <a:latin typeface="Garamond" panose="02020404030301010803" pitchFamily="18" charset="0"/>
              </a:rPr>
              <a:t>7,4</a:t>
            </a:r>
            <a:endParaRPr lang="fr-FR" sz="1200" b="1" dirty="0">
              <a:latin typeface="Garamond" panose="02020404030301010803" pitchFamily="18" charset="0"/>
            </a:endParaRPr>
          </a:p>
        </p:txBody>
      </p:sp>
      <p:sp>
        <p:nvSpPr>
          <p:cNvPr id="149" name="Titre 1">
            <a:extLst>
              <a:ext uri="{FF2B5EF4-FFF2-40B4-BE49-F238E27FC236}">
                <a16:creationId xmlns:a16="http://schemas.microsoft.com/office/drawing/2014/main" id="{7A08DC60-DE1C-6AC5-B34B-DF7153EC8EC3}"/>
              </a:ext>
            </a:extLst>
          </p:cNvPr>
          <p:cNvSpPr txBox="1">
            <a:spLocks/>
          </p:cNvSpPr>
          <p:nvPr/>
        </p:nvSpPr>
        <p:spPr>
          <a:xfrm>
            <a:off x="7593075" y="3995057"/>
            <a:ext cx="396140" cy="25966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051" b="1" dirty="0">
                <a:latin typeface="Garamond" panose="02020404030301010803" pitchFamily="18" charset="0"/>
              </a:rPr>
              <a:t>9,1</a:t>
            </a:r>
            <a:endParaRPr lang="fr-FR" sz="1200" b="1" dirty="0">
              <a:latin typeface="Garamond" panose="02020404030301010803" pitchFamily="18" charset="0"/>
            </a:endParaRPr>
          </a:p>
        </p:txBody>
      </p:sp>
      <p:sp>
        <p:nvSpPr>
          <p:cNvPr id="150" name="Titre 1">
            <a:extLst>
              <a:ext uri="{FF2B5EF4-FFF2-40B4-BE49-F238E27FC236}">
                <a16:creationId xmlns:a16="http://schemas.microsoft.com/office/drawing/2014/main" id="{F82B5576-8EE9-03FE-AAD4-E44F2DF312E5}"/>
              </a:ext>
            </a:extLst>
          </p:cNvPr>
          <p:cNvSpPr txBox="1">
            <a:spLocks/>
          </p:cNvSpPr>
          <p:nvPr/>
        </p:nvSpPr>
        <p:spPr>
          <a:xfrm>
            <a:off x="8451758" y="3997972"/>
            <a:ext cx="474231" cy="25966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051" b="1" dirty="0">
                <a:latin typeface="Garamond" panose="02020404030301010803" pitchFamily="18" charset="0"/>
              </a:rPr>
              <a:t>13,3</a:t>
            </a:r>
            <a:endParaRPr lang="fr-FR" sz="1200" b="1" dirty="0">
              <a:latin typeface="Garamond" panose="02020404030301010803" pitchFamily="18" charset="0"/>
            </a:endParaRPr>
          </a:p>
        </p:txBody>
      </p:sp>
      <p:pic>
        <p:nvPicPr>
          <p:cNvPr id="151" name="Image 150">
            <a:extLst>
              <a:ext uri="{FF2B5EF4-FFF2-40B4-BE49-F238E27FC236}">
                <a16:creationId xmlns:a16="http://schemas.microsoft.com/office/drawing/2014/main" id="{7433EA69-4D25-17BC-3FE5-A0FF59AC8BE0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34337" t="22199" r="34310" b="22153"/>
          <a:stretch/>
        </p:blipFill>
        <p:spPr>
          <a:xfrm>
            <a:off x="1231437" y="2015538"/>
            <a:ext cx="814972" cy="785051"/>
          </a:xfrm>
          <a:prstGeom prst="rect">
            <a:avLst/>
          </a:prstGeom>
        </p:spPr>
      </p:pic>
      <p:sp>
        <p:nvSpPr>
          <p:cNvPr id="152" name="Titre 1">
            <a:extLst>
              <a:ext uri="{FF2B5EF4-FFF2-40B4-BE49-F238E27FC236}">
                <a16:creationId xmlns:a16="http://schemas.microsoft.com/office/drawing/2014/main" id="{8A9AAB78-3B56-8569-BAA8-CF3999DDE459}"/>
              </a:ext>
            </a:extLst>
          </p:cNvPr>
          <p:cNvSpPr txBox="1">
            <a:spLocks/>
          </p:cNvSpPr>
          <p:nvPr/>
        </p:nvSpPr>
        <p:spPr>
          <a:xfrm>
            <a:off x="642687" y="2276358"/>
            <a:ext cx="396140" cy="25966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351" b="1" dirty="0">
                <a:latin typeface="Garamond" panose="02020404030301010803" pitchFamily="18" charset="0"/>
              </a:rPr>
              <a:t>6x6</a:t>
            </a:r>
            <a:endParaRPr lang="fr-FR" sz="1500" b="1" dirty="0">
              <a:latin typeface="Garamond" panose="02020404030301010803" pitchFamily="18" charset="0"/>
            </a:endParaRPr>
          </a:p>
        </p:txBody>
      </p:sp>
      <p:pic>
        <p:nvPicPr>
          <p:cNvPr id="155" name="Image 154">
            <a:extLst>
              <a:ext uri="{FF2B5EF4-FFF2-40B4-BE49-F238E27FC236}">
                <a16:creationId xmlns:a16="http://schemas.microsoft.com/office/drawing/2014/main" id="{87E8F1AC-5DF9-B630-25B7-B76ABC951E36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34352" t="22163" r="34333" b="22097"/>
          <a:stretch/>
        </p:blipFill>
        <p:spPr>
          <a:xfrm>
            <a:off x="2108014" y="2016852"/>
            <a:ext cx="814971" cy="782423"/>
          </a:xfrm>
          <a:prstGeom prst="rect">
            <a:avLst/>
          </a:prstGeom>
        </p:spPr>
      </p:pic>
      <p:pic>
        <p:nvPicPr>
          <p:cNvPr id="156" name="Image 155">
            <a:extLst>
              <a:ext uri="{FF2B5EF4-FFF2-40B4-BE49-F238E27FC236}">
                <a16:creationId xmlns:a16="http://schemas.microsoft.com/office/drawing/2014/main" id="{AF6D06C4-5900-75FF-1FE4-B19874E51BB4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34309" t="22091" r="34310" b="22076"/>
          <a:stretch/>
        </p:blipFill>
        <p:spPr>
          <a:xfrm>
            <a:off x="2988883" y="2016852"/>
            <a:ext cx="810405" cy="782423"/>
          </a:xfrm>
          <a:prstGeom prst="rect">
            <a:avLst/>
          </a:prstGeom>
        </p:spPr>
      </p:pic>
      <p:pic>
        <p:nvPicPr>
          <p:cNvPr id="158" name="Image 157">
            <a:extLst>
              <a:ext uri="{FF2B5EF4-FFF2-40B4-BE49-F238E27FC236}">
                <a16:creationId xmlns:a16="http://schemas.microsoft.com/office/drawing/2014/main" id="{3C002412-D7BB-1627-0493-41D39CE32B94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34283" t="22122" r="34293" b="22107"/>
          <a:stretch/>
        </p:blipFill>
        <p:spPr>
          <a:xfrm>
            <a:off x="3865180" y="2011790"/>
            <a:ext cx="810405" cy="788800"/>
          </a:xfrm>
          <a:prstGeom prst="rect">
            <a:avLst/>
          </a:prstGeom>
        </p:spPr>
      </p:pic>
      <p:pic>
        <p:nvPicPr>
          <p:cNvPr id="159" name="Image 158">
            <a:extLst>
              <a:ext uri="{FF2B5EF4-FFF2-40B4-BE49-F238E27FC236}">
                <a16:creationId xmlns:a16="http://schemas.microsoft.com/office/drawing/2014/main" id="{BAF0E420-6AD7-9C17-4793-5D6B764D594D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34323" t="22150" r="34361" b="22109"/>
          <a:stretch/>
        </p:blipFill>
        <p:spPr>
          <a:xfrm>
            <a:off x="4742244" y="2017360"/>
            <a:ext cx="810403" cy="788800"/>
          </a:xfrm>
          <a:prstGeom prst="rect">
            <a:avLst/>
          </a:prstGeom>
        </p:spPr>
      </p:pic>
      <p:pic>
        <p:nvPicPr>
          <p:cNvPr id="160" name="Image 159">
            <a:extLst>
              <a:ext uri="{FF2B5EF4-FFF2-40B4-BE49-F238E27FC236}">
                <a16:creationId xmlns:a16="http://schemas.microsoft.com/office/drawing/2014/main" id="{47876ABB-6153-B586-19FC-D2AD609B22EB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34309" t="22198" r="34349" b="22153"/>
          <a:stretch/>
        </p:blipFill>
        <p:spPr>
          <a:xfrm>
            <a:off x="5612678" y="2015536"/>
            <a:ext cx="810401" cy="788800"/>
          </a:xfrm>
          <a:prstGeom prst="rect">
            <a:avLst/>
          </a:prstGeom>
        </p:spPr>
      </p:pic>
      <p:pic>
        <p:nvPicPr>
          <p:cNvPr id="161" name="Image 160">
            <a:extLst>
              <a:ext uri="{FF2B5EF4-FFF2-40B4-BE49-F238E27FC236}">
                <a16:creationId xmlns:a16="http://schemas.microsoft.com/office/drawing/2014/main" id="{819CBC6C-634F-A388-1520-BD51262C58C1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34296" t="22169" r="34350" b="22136"/>
          <a:stretch/>
        </p:blipFill>
        <p:spPr>
          <a:xfrm>
            <a:off x="6489734" y="2013664"/>
            <a:ext cx="810403" cy="788800"/>
          </a:xfrm>
          <a:prstGeom prst="rect">
            <a:avLst/>
          </a:prstGeom>
        </p:spPr>
      </p:pic>
      <p:pic>
        <p:nvPicPr>
          <p:cNvPr id="162" name="Image 161">
            <a:extLst>
              <a:ext uri="{FF2B5EF4-FFF2-40B4-BE49-F238E27FC236}">
                <a16:creationId xmlns:a16="http://schemas.microsoft.com/office/drawing/2014/main" id="{B7CE86C5-BCA5-2537-67CE-60DAD80C0DF9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34310" t="22131" r="34337" b="22121"/>
          <a:stretch/>
        </p:blipFill>
        <p:spPr>
          <a:xfrm>
            <a:off x="7369634" y="2017413"/>
            <a:ext cx="810401" cy="785051"/>
          </a:xfrm>
          <a:prstGeom prst="rect">
            <a:avLst/>
          </a:prstGeom>
        </p:spPr>
      </p:pic>
      <p:sp>
        <p:nvSpPr>
          <p:cNvPr id="164" name="Titre 1">
            <a:extLst>
              <a:ext uri="{FF2B5EF4-FFF2-40B4-BE49-F238E27FC236}">
                <a16:creationId xmlns:a16="http://schemas.microsoft.com/office/drawing/2014/main" id="{0B01166D-EF3F-651D-D987-CEC2F04E5D95}"/>
              </a:ext>
            </a:extLst>
          </p:cNvPr>
          <p:cNvSpPr txBox="1">
            <a:spLocks/>
          </p:cNvSpPr>
          <p:nvPr/>
        </p:nvSpPr>
        <p:spPr>
          <a:xfrm>
            <a:off x="1429895" y="2788796"/>
            <a:ext cx="396140" cy="25966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051" b="1" dirty="0">
                <a:latin typeface="Garamond" panose="02020404030301010803" pitchFamily="18" charset="0"/>
              </a:rPr>
              <a:t>0</a:t>
            </a:r>
            <a:endParaRPr lang="fr-FR" sz="1200" b="1" dirty="0">
              <a:latin typeface="Garamond" panose="02020404030301010803" pitchFamily="18" charset="0"/>
            </a:endParaRPr>
          </a:p>
        </p:txBody>
      </p:sp>
      <p:sp>
        <p:nvSpPr>
          <p:cNvPr id="165" name="Titre 1">
            <a:extLst>
              <a:ext uri="{FF2B5EF4-FFF2-40B4-BE49-F238E27FC236}">
                <a16:creationId xmlns:a16="http://schemas.microsoft.com/office/drawing/2014/main" id="{0A9FF64C-DD8E-3241-D969-F3509475C980}"/>
              </a:ext>
            </a:extLst>
          </p:cNvPr>
          <p:cNvSpPr txBox="1">
            <a:spLocks/>
          </p:cNvSpPr>
          <p:nvPr/>
        </p:nvSpPr>
        <p:spPr>
          <a:xfrm>
            <a:off x="2321555" y="2788795"/>
            <a:ext cx="396140" cy="25966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051" b="1" dirty="0">
                <a:latin typeface="Garamond" panose="02020404030301010803" pitchFamily="18" charset="0"/>
              </a:rPr>
              <a:t>3,5</a:t>
            </a:r>
            <a:endParaRPr lang="fr-FR" sz="1200" b="1" dirty="0">
              <a:latin typeface="Garamond" panose="02020404030301010803" pitchFamily="18" charset="0"/>
            </a:endParaRPr>
          </a:p>
        </p:txBody>
      </p:sp>
      <p:sp>
        <p:nvSpPr>
          <p:cNvPr id="166" name="Titre 1">
            <a:extLst>
              <a:ext uri="{FF2B5EF4-FFF2-40B4-BE49-F238E27FC236}">
                <a16:creationId xmlns:a16="http://schemas.microsoft.com/office/drawing/2014/main" id="{4A8B0B47-C862-2323-D5BE-3452E5777E06}"/>
              </a:ext>
            </a:extLst>
          </p:cNvPr>
          <p:cNvSpPr txBox="1">
            <a:spLocks/>
          </p:cNvSpPr>
          <p:nvPr/>
        </p:nvSpPr>
        <p:spPr>
          <a:xfrm>
            <a:off x="3200878" y="2788793"/>
            <a:ext cx="396140" cy="25966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051" b="1" dirty="0">
                <a:latin typeface="Garamond" panose="02020404030301010803" pitchFamily="18" charset="0"/>
              </a:rPr>
              <a:t>4</a:t>
            </a:r>
            <a:endParaRPr lang="fr-FR" sz="1200" b="1" dirty="0">
              <a:latin typeface="Garamond" panose="02020404030301010803" pitchFamily="18" charset="0"/>
            </a:endParaRPr>
          </a:p>
        </p:txBody>
      </p:sp>
      <p:sp>
        <p:nvSpPr>
          <p:cNvPr id="167" name="Titre 1">
            <a:extLst>
              <a:ext uri="{FF2B5EF4-FFF2-40B4-BE49-F238E27FC236}">
                <a16:creationId xmlns:a16="http://schemas.microsoft.com/office/drawing/2014/main" id="{0CE0295E-D817-572F-AD9E-5DF90A58F508}"/>
              </a:ext>
            </a:extLst>
          </p:cNvPr>
          <p:cNvSpPr txBox="1">
            <a:spLocks/>
          </p:cNvSpPr>
          <p:nvPr/>
        </p:nvSpPr>
        <p:spPr>
          <a:xfrm>
            <a:off x="4092538" y="2788792"/>
            <a:ext cx="396140" cy="25966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051" b="1" dirty="0">
                <a:latin typeface="Garamond" panose="02020404030301010803" pitchFamily="18" charset="0"/>
              </a:rPr>
              <a:t>4,5</a:t>
            </a:r>
            <a:endParaRPr lang="fr-FR" sz="1200" b="1" dirty="0">
              <a:latin typeface="Garamond" panose="02020404030301010803" pitchFamily="18" charset="0"/>
            </a:endParaRPr>
          </a:p>
        </p:txBody>
      </p:sp>
      <p:sp>
        <p:nvSpPr>
          <p:cNvPr id="168" name="Titre 1">
            <a:extLst>
              <a:ext uri="{FF2B5EF4-FFF2-40B4-BE49-F238E27FC236}">
                <a16:creationId xmlns:a16="http://schemas.microsoft.com/office/drawing/2014/main" id="{D7FBE156-FF8B-7A15-152D-87BF5C2D870F}"/>
              </a:ext>
            </a:extLst>
          </p:cNvPr>
          <p:cNvSpPr txBox="1">
            <a:spLocks/>
          </p:cNvSpPr>
          <p:nvPr/>
        </p:nvSpPr>
        <p:spPr>
          <a:xfrm>
            <a:off x="4951222" y="2791711"/>
            <a:ext cx="396140" cy="25966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051" b="1" dirty="0">
                <a:latin typeface="Garamond" panose="02020404030301010803" pitchFamily="18" charset="0"/>
              </a:rPr>
              <a:t>5,2</a:t>
            </a:r>
            <a:endParaRPr lang="fr-FR" sz="1200" b="1" dirty="0">
              <a:latin typeface="Garamond" panose="02020404030301010803" pitchFamily="18" charset="0"/>
            </a:endParaRPr>
          </a:p>
        </p:txBody>
      </p:sp>
      <p:sp>
        <p:nvSpPr>
          <p:cNvPr id="169" name="Titre 1">
            <a:extLst>
              <a:ext uri="{FF2B5EF4-FFF2-40B4-BE49-F238E27FC236}">
                <a16:creationId xmlns:a16="http://schemas.microsoft.com/office/drawing/2014/main" id="{8B756EA1-C8E6-059F-7EB7-58D430B62B44}"/>
              </a:ext>
            </a:extLst>
          </p:cNvPr>
          <p:cNvSpPr txBox="1">
            <a:spLocks/>
          </p:cNvSpPr>
          <p:nvPr/>
        </p:nvSpPr>
        <p:spPr>
          <a:xfrm>
            <a:off x="5829246" y="2786065"/>
            <a:ext cx="396140" cy="25966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051" b="1" dirty="0">
                <a:latin typeface="Garamond" panose="02020404030301010803" pitchFamily="18" charset="0"/>
              </a:rPr>
              <a:t>5,5</a:t>
            </a:r>
            <a:endParaRPr lang="fr-FR" sz="1200" b="1" dirty="0">
              <a:latin typeface="Garamond" panose="02020404030301010803" pitchFamily="18" charset="0"/>
            </a:endParaRPr>
          </a:p>
        </p:txBody>
      </p:sp>
      <p:sp>
        <p:nvSpPr>
          <p:cNvPr id="170" name="Titre 1">
            <a:extLst>
              <a:ext uri="{FF2B5EF4-FFF2-40B4-BE49-F238E27FC236}">
                <a16:creationId xmlns:a16="http://schemas.microsoft.com/office/drawing/2014/main" id="{4EA454B7-2888-B0E3-B675-68C8DE17C896}"/>
              </a:ext>
            </a:extLst>
          </p:cNvPr>
          <p:cNvSpPr txBox="1">
            <a:spLocks/>
          </p:cNvSpPr>
          <p:nvPr/>
        </p:nvSpPr>
        <p:spPr>
          <a:xfrm>
            <a:off x="6708567" y="2786065"/>
            <a:ext cx="396140" cy="25966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051" b="1" dirty="0">
                <a:latin typeface="Garamond" panose="02020404030301010803" pitchFamily="18" charset="0"/>
              </a:rPr>
              <a:t>6,6</a:t>
            </a:r>
            <a:endParaRPr lang="fr-FR" sz="1200" b="1" dirty="0">
              <a:latin typeface="Garamond" panose="02020404030301010803" pitchFamily="18" charset="0"/>
            </a:endParaRPr>
          </a:p>
        </p:txBody>
      </p:sp>
      <p:sp>
        <p:nvSpPr>
          <p:cNvPr id="171" name="Titre 1">
            <a:extLst>
              <a:ext uri="{FF2B5EF4-FFF2-40B4-BE49-F238E27FC236}">
                <a16:creationId xmlns:a16="http://schemas.microsoft.com/office/drawing/2014/main" id="{E0AD3DB2-595D-6412-2569-38EACC21010C}"/>
              </a:ext>
            </a:extLst>
          </p:cNvPr>
          <p:cNvSpPr txBox="1">
            <a:spLocks/>
          </p:cNvSpPr>
          <p:nvPr/>
        </p:nvSpPr>
        <p:spPr>
          <a:xfrm>
            <a:off x="7600227" y="2786064"/>
            <a:ext cx="396140" cy="25966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051" b="1" dirty="0">
                <a:latin typeface="Garamond" panose="02020404030301010803" pitchFamily="18" charset="0"/>
              </a:rPr>
              <a:t>7,6</a:t>
            </a:r>
            <a:endParaRPr lang="fr-FR" sz="1200" b="1" dirty="0">
              <a:latin typeface="Garamond" panose="02020404030301010803" pitchFamily="18" charset="0"/>
            </a:endParaRPr>
          </a:p>
        </p:txBody>
      </p:sp>
      <p:sp>
        <p:nvSpPr>
          <p:cNvPr id="172" name="Titre 1">
            <a:extLst>
              <a:ext uri="{FF2B5EF4-FFF2-40B4-BE49-F238E27FC236}">
                <a16:creationId xmlns:a16="http://schemas.microsoft.com/office/drawing/2014/main" id="{FB74D0E0-99A8-3E9D-36F5-F27C170DFBD2}"/>
              </a:ext>
            </a:extLst>
          </p:cNvPr>
          <p:cNvSpPr txBox="1">
            <a:spLocks/>
          </p:cNvSpPr>
          <p:nvPr/>
        </p:nvSpPr>
        <p:spPr>
          <a:xfrm>
            <a:off x="8458910" y="2788979"/>
            <a:ext cx="474231" cy="25966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051" b="1" dirty="0">
                <a:latin typeface="Garamond" panose="02020404030301010803" pitchFamily="18" charset="0"/>
              </a:rPr>
              <a:t>8,3</a:t>
            </a:r>
            <a:endParaRPr lang="fr-FR" sz="1200" b="1" dirty="0">
              <a:latin typeface="Garamond" panose="02020404030301010803" pitchFamily="18" charset="0"/>
            </a:endParaRPr>
          </a:p>
        </p:txBody>
      </p:sp>
      <p:pic>
        <p:nvPicPr>
          <p:cNvPr id="173" name="Image 172">
            <a:extLst>
              <a:ext uri="{FF2B5EF4-FFF2-40B4-BE49-F238E27FC236}">
                <a16:creationId xmlns:a16="http://schemas.microsoft.com/office/drawing/2014/main" id="{201F10C2-DFB4-7EB8-2C9B-CABA2D5B9C7E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34293" t="22107" r="34314" b="22198"/>
          <a:stretch/>
        </p:blipFill>
        <p:spPr>
          <a:xfrm>
            <a:off x="8245714" y="2017359"/>
            <a:ext cx="814967" cy="788801"/>
          </a:xfrm>
          <a:prstGeom prst="rect">
            <a:avLst/>
          </a:prstGeom>
        </p:spPr>
      </p:pic>
      <p:sp>
        <p:nvSpPr>
          <p:cNvPr id="20" name="Titre 1">
            <a:extLst>
              <a:ext uri="{FF2B5EF4-FFF2-40B4-BE49-F238E27FC236}">
                <a16:creationId xmlns:a16="http://schemas.microsoft.com/office/drawing/2014/main" id="{CFB1A092-8B4E-FF08-4D68-1ACF186186FC}"/>
              </a:ext>
            </a:extLst>
          </p:cNvPr>
          <p:cNvSpPr txBox="1">
            <a:spLocks/>
          </p:cNvSpPr>
          <p:nvPr/>
        </p:nvSpPr>
        <p:spPr>
          <a:xfrm>
            <a:off x="730145" y="298513"/>
            <a:ext cx="8331848" cy="11151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4000" b="1" dirty="0">
                <a:latin typeface="Garamond" panose="02020404030301010803" pitchFamily="18" charset="0"/>
              </a:rPr>
              <a:t>7 – Production &amp; exploitation des résultats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8F1D6E1E-69BA-FCB2-9620-CEA8AA50B80E}"/>
              </a:ext>
            </a:extLst>
          </p:cNvPr>
          <p:cNvCxnSpPr>
            <a:cxnSpLocks/>
          </p:cNvCxnSpPr>
          <p:nvPr/>
        </p:nvCxnSpPr>
        <p:spPr>
          <a:xfrm>
            <a:off x="601981" y="907512"/>
            <a:ext cx="764504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239642B7-15D7-6842-3652-05772E5CDB2F}"/>
              </a:ext>
            </a:extLst>
          </p:cNvPr>
          <p:cNvCxnSpPr>
            <a:cxnSpLocks/>
          </p:cNvCxnSpPr>
          <p:nvPr/>
        </p:nvCxnSpPr>
        <p:spPr>
          <a:xfrm>
            <a:off x="601980" y="-77002"/>
            <a:ext cx="0" cy="605795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C9DF9D62-0BE4-C092-CD16-81BBBAC11F86}"/>
              </a:ext>
            </a:extLst>
          </p:cNvPr>
          <p:cNvCxnSpPr>
            <a:cxnSpLocks/>
          </p:cNvCxnSpPr>
          <p:nvPr/>
        </p:nvCxnSpPr>
        <p:spPr>
          <a:xfrm>
            <a:off x="601980" y="1414547"/>
            <a:ext cx="210987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re 1">
            <a:extLst>
              <a:ext uri="{FF2B5EF4-FFF2-40B4-BE49-F238E27FC236}">
                <a16:creationId xmlns:a16="http://schemas.microsoft.com/office/drawing/2014/main" id="{B59BF9C5-BF4A-EB0B-F4B7-998935C76267}"/>
              </a:ext>
            </a:extLst>
          </p:cNvPr>
          <p:cNvSpPr txBox="1">
            <a:spLocks/>
          </p:cNvSpPr>
          <p:nvPr/>
        </p:nvSpPr>
        <p:spPr>
          <a:xfrm>
            <a:off x="154941" y="6273800"/>
            <a:ext cx="741677" cy="47287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fr-FR" sz="2000" b="1" dirty="0">
                <a:latin typeface="Garamond" panose="02020404030301010803" pitchFamily="18" charset="0"/>
              </a:rPr>
              <a:t>14/24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55AEAF6-6385-E576-0DC7-BC4318259F3E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34352" t="31375" r="39536" b="22098"/>
          <a:stretch/>
        </p:blipFill>
        <p:spPr>
          <a:xfrm>
            <a:off x="2110491" y="3221038"/>
            <a:ext cx="809117" cy="78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566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re 1">
            <a:extLst>
              <a:ext uri="{FF2B5EF4-FFF2-40B4-BE49-F238E27FC236}">
                <a16:creationId xmlns:a16="http://schemas.microsoft.com/office/drawing/2014/main" id="{B59BF9C5-BF4A-EB0B-F4B7-998935C76267}"/>
              </a:ext>
            </a:extLst>
          </p:cNvPr>
          <p:cNvSpPr txBox="1">
            <a:spLocks/>
          </p:cNvSpPr>
          <p:nvPr/>
        </p:nvSpPr>
        <p:spPr>
          <a:xfrm>
            <a:off x="154941" y="6273800"/>
            <a:ext cx="741677" cy="47287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fr-FR" sz="2000" b="1" dirty="0">
                <a:latin typeface="Garamond" panose="02020404030301010803" pitchFamily="18" charset="0"/>
              </a:rPr>
              <a:t>15/24</a:t>
            </a:r>
          </a:p>
        </p:txBody>
      </p:sp>
      <p:graphicFrame>
        <p:nvGraphicFramePr>
          <p:cNvPr id="2" name="Graphique 1">
            <a:extLst>
              <a:ext uri="{FF2B5EF4-FFF2-40B4-BE49-F238E27FC236}">
                <a16:creationId xmlns:a16="http://schemas.microsoft.com/office/drawing/2014/main" id="{84374A2E-44A8-384D-0AC7-DF6B84ABB1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02389767"/>
              </p:ext>
            </p:extLst>
          </p:nvPr>
        </p:nvGraphicFramePr>
        <p:xfrm>
          <a:off x="822970" y="282692"/>
          <a:ext cx="8189318" cy="61028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E29B6CB1-1E1C-DA08-14A3-F87FC59EB22F}"/>
              </a:ext>
            </a:extLst>
          </p:cNvPr>
          <p:cNvCxnSpPr>
            <a:cxnSpLocks/>
          </p:cNvCxnSpPr>
          <p:nvPr/>
        </p:nvCxnSpPr>
        <p:spPr>
          <a:xfrm>
            <a:off x="601980" y="-121920"/>
            <a:ext cx="0" cy="610286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656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re 1">
            <a:extLst>
              <a:ext uri="{FF2B5EF4-FFF2-40B4-BE49-F238E27FC236}">
                <a16:creationId xmlns:a16="http://schemas.microsoft.com/office/drawing/2014/main" id="{953B9187-07AE-F5F3-AC6D-22D290DC8673}"/>
              </a:ext>
            </a:extLst>
          </p:cNvPr>
          <p:cNvSpPr txBox="1">
            <a:spLocks/>
          </p:cNvSpPr>
          <p:nvPr/>
        </p:nvSpPr>
        <p:spPr>
          <a:xfrm>
            <a:off x="2600277" y="2156180"/>
            <a:ext cx="421061" cy="268971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fr-FR" sz="1800" b="1" dirty="0">
              <a:latin typeface="Garamond" panose="02020404030301010803" pitchFamily="18" charset="0"/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A607C294-EEAE-85B4-3C7A-05A947754523}"/>
              </a:ext>
            </a:extLst>
          </p:cNvPr>
          <p:cNvSpPr txBox="1">
            <a:spLocks/>
          </p:cNvSpPr>
          <p:nvPr/>
        </p:nvSpPr>
        <p:spPr>
          <a:xfrm>
            <a:off x="991376" y="1609243"/>
            <a:ext cx="7709696" cy="1819757"/>
          </a:xfrm>
          <a:prstGeom prst="rect">
            <a:avLst/>
          </a:prstGeom>
        </p:spPr>
        <p:txBody>
          <a:bodyPr vert="horz" lIns="68580" tIns="34291" rIns="68580" bIns="34291" rtlCol="0" anchor="t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57162" indent="-257162" algn="l">
              <a:lnSpc>
                <a:spcPct val="100000"/>
              </a:lnSpc>
              <a:buFontTx/>
              <a:buChar char="-"/>
            </a:pPr>
            <a:r>
              <a:rPr lang="fr-FR" sz="2400" b="1" dirty="0">
                <a:latin typeface="Garamond" panose="02020404030301010803" pitchFamily="18" charset="0"/>
              </a:rPr>
              <a:t>Des résultats concluants, à quel prix ?</a:t>
            </a:r>
          </a:p>
          <a:p>
            <a:pPr algn="l">
              <a:lnSpc>
                <a:spcPct val="100000"/>
              </a:lnSpc>
            </a:pPr>
            <a:endParaRPr lang="fr-FR" sz="2400" b="1" dirty="0">
              <a:latin typeface="Garamond" panose="02020404030301010803" pitchFamily="18" charset="0"/>
            </a:endParaRPr>
          </a:p>
          <a:p>
            <a:pPr marL="257162" indent="-257162" algn="l">
              <a:lnSpc>
                <a:spcPct val="100000"/>
              </a:lnSpc>
              <a:buFontTx/>
              <a:buChar char="-"/>
            </a:pPr>
            <a:r>
              <a:rPr lang="fr-FR" sz="2400" b="1" dirty="0">
                <a:latin typeface="Garamond" panose="02020404030301010803" pitchFamily="18" charset="0"/>
              </a:rPr>
              <a:t>Piste d’amélioration : mémoïsation</a:t>
            </a:r>
          </a:p>
          <a:p>
            <a:pPr marL="257162" indent="-257162" algn="l">
              <a:lnSpc>
                <a:spcPct val="100000"/>
              </a:lnSpc>
              <a:buFontTx/>
              <a:buChar char="-"/>
            </a:pPr>
            <a:endParaRPr lang="fr-FR" sz="2400" b="1" dirty="0">
              <a:latin typeface="Garamond" panose="02020404030301010803" pitchFamily="18" charset="0"/>
            </a:endParaRPr>
          </a:p>
          <a:p>
            <a:pPr algn="l">
              <a:lnSpc>
                <a:spcPct val="100000"/>
              </a:lnSpc>
            </a:pPr>
            <a:endParaRPr lang="fr-FR" sz="2400" b="1" dirty="0">
              <a:latin typeface="Garamond" panose="02020404030301010803" pitchFamily="18" charset="0"/>
            </a:endParaRPr>
          </a:p>
          <a:p>
            <a:pPr algn="l">
              <a:lnSpc>
                <a:spcPct val="100000"/>
              </a:lnSpc>
            </a:pPr>
            <a:endParaRPr lang="fr-FR" sz="2400" b="1" dirty="0">
              <a:latin typeface="Garamond" panose="02020404030301010803" pitchFamily="18" charset="0"/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FFF88462-186A-2930-3931-C0D7CDEB4F14}"/>
              </a:ext>
            </a:extLst>
          </p:cNvPr>
          <p:cNvSpPr txBox="1">
            <a:spLocks/>
          </p:cNvSpPr>
          <p:nvPr/>
        </p:nvSpPr>
        <p:spPr>
          <a:xfrm>
            <a:off x="730145" y="248274"/>
            <a:ext cx="8659529" cy="6934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fr-FR" sz="4000" b="1" dirty="0">
                <a:latin typeface="Garamond" panose="02020404030301010803" pitchFamily="18" charset="0"/>
              </a:rPr>
              <a:t>8 – Conclusion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CD708BF0-399A-3EC6-146D-5DC6DE698B5D}"/>
              </a:ext>
            </a:extLst>
          </p:cNvPr>
          <p:cNvCxnSpPr>
            <a:cxnSpLocks/>
          </p:cNvCxnSpPr>
          <p:nvPr/>
        </p:nvCxnSpPr>
        <p:spPr>
          <a:xfrm>
            <a:off x="601981" y="907512"/>
            <a:ext cx="355345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CB5D29AB-320D-702B-A286-89E3E52CE04E}"/>
              </a:ext>
            </a:extLst>
          </p:cNvPr>
          <p:cNvCxnSpPr>
            <a:cxnSpLocks/>
          </p:cNvCxnSpPr>
          <p:nvPr/>
        </p:nvCxnSpPr>
        <p:spPr>
          <a:xfrm>
            <a:off x="601980" y="-121920"/>
            <a:ext cx="0" cy="610286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re 1">
            <a:extLst>
              <a:ext uri="{FF2B5EF4-FFF2-40B4-BE49-F238E27FC236}">
                <a16:creationId xmlns:a16="http://schemas.microsoft.com/office/drawing/2014/main" id="{44FC0CE0-4F2D-02EB-6780-1E211213F4FB}"/>
              </a:ext>
            </a:extLst>
          </p:cNvPr>
          <p:cNvSpPr txBox="1">
            <a:spLocks/>
          </p:cNvSpPr>
          <p:nvPr/>
        </p:nvSpPr>
        <p:spPr>
          <a:xfrm>
            <a:off x="154941" y="6273800"/>
            <a:ext cx="741677" cy="47287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fr-FR" sz="2000" b="1" dirty="0">
                <a:latin typeface="Garamond" panose="02020404030301010803" pitchFamily="18" charset="0"/>
              </a:rPr>
              <a:t>16/24</a:t>
            </a:r>
          </a:p>
        </p:txBody>
      </p:sp>
    </p:spTree>
    <p:extLst>
      <p:ext uri="{BB962C8B-B14F-4D97-AF65-F5344CB8AC3E}">
        <p14:creationId xmlns:p14="http://schemas.microsoft.com/office/powerpoint/2010/main" val="2864904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4FBB15CC-58A8-DAE4-AD0A-362954BF33B9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rcRect l="30440" t="576" r="30509" b="946"/>
          <a:stretch/>
        </p:blipFill>
        <p:spPr>
          <a:xfrm>
            <a:off x="74841" y="302278"/>
            <a:ext cx="4415031" cy="625343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3B08B1A1-A5BB-C18A-5496-2C4781DF3A0A}"/>
              </a:ext>
            </a:extLst>
          </p:cNvPr>
          <p:cNvSpPr txBox="1">
            <a:spLocks/>
          </p:cNvSpPr>
          <p:nvPr/>
        </p:nvSpPr>
        <p:spPr>
          <a:xfrm>
            <a:off x="154941" y="6350000"/>
            <a:ext cx="741677" cy="396673"/>
          </a:xfrm>
          <a:prstGeom prst="rect">
            <a:avLst/>
          </a:prstGeom>
          <a:noFill/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fr-FR" sz="2000" b="1" dirty="0">
                <a:latin typeface="Garamond" panose="02020404030301010803" pitchFamily="18" charset="0"/>
              </a:rPr>
              <a:t>17/24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09EFB1E-BFAD-D153-DE34-806A297D72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16" t="763" r="30417" b="987"/>
          <a:stretch/>
        </p:blipFill>
        <p:spPr>
          <a:xfrm>
            <a:off x="4648054" y="302276"/>
            <a:ext cx="4421105" cy="625343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1237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9DF7FC91-E239-CE86-4CE4-C920D8B773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52" t="770" r="30433" b="957"/>
          <a:stretch/>
        </p:blipFill>
        <p:spPr>
          <a:xfrm>
            <a:off x="4648054" y="302275"/>
            <a:ext cx="4424936" cy="625343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2B08DAC3-73F4-AE3B-4511-5D7C5C9306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17" t="710" r="30451" b="926"/>
          <a:stretch/>
        </p:blipFill>
        <p:spPr>
          <a:xfrm>
            <a:off x="74841" y="302276"/>
            <a:ext cx="4422731" cy="625343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3B08B1A1-A5BB-C18A-5496-2C4781DF3A0A}"/>
              </a:ext>
            </a:extLst>
          </p:cNvPr>
          <p:cNvSpPr txBox="1">
            <a:spLocks/>
          </p:cNvSpPr>
          <p:nvPr/>
        </p:nvSpPr>
        <p:spPr>
          <a:xfrm>
            <a:off x="154941" y="6350000"/>
            <a:ext cx="741677" cy="396673"/>
          </a:xfrm>
          <a:prstGeom prst="rect">
            <a:avLst/>
          </a:prstGeom>
          <a:noFill/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fr-FR" sz="2000" b="1" dirty="0">
                <a:latin typeface="Garamond" panose="02020404030301010803" pitchFamily="18" charset="0"/>
              </a:rPr>
              <a:t>18/24</a:t>
            </a:r>
          </a:p>
        </p:txBody>
      </p:sp>
    </p:spTree>
    <p:extLst>
      <p:ext uri="{BB962C8B-B14F-4D97-AF65-F5344CB8AC3E}">
        <p14:creationId xmlns:p14="http://schemas.microsoft.com/office/powerpoint/2010/main" val="1120856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6E03FB1F-EC8A-5CC9-BE76-436F232270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33" t="618" r="30434" b="956"/>
          <a:stretch/>
        </p:blipFill>
        <p:spPr>
          <a:xfrm>
            <a:off x="71010" y="302275"/>
            <a:ext cx="4419957" cy="625343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3B08B1A1-A5BB-C18A-5496-2C4781DF3A0A}"/>
              </a:ext>
            </a:extLst>
          </p:cNvPr>
          <p:cNvSpPr txBox="1">
            <a:spLocks/>
          </p:cNvSpPr>
          <p:nvPr/>
        </p:nvSpPr>
        <p:spPr>
          <a:xfrm>
            <a:off x="154941" y="6350000"/>
            <a:ext cx="741677" cy="396673"/>
          </a:xfrm>
          <a:prstGeom prst="rect">
            <a:avLst/>
          </a:prstGeom>
          <a:noFill/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fr-FR" sz="2000" b="1" dirty="0">
                <a:latin typeface="Garamond" panose="02020404030301010803" pitchFamily="18" charset="0"/>
              </a:rPr>
              <a:t>19/24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D36648D-9496-24A1-0B49-EE77927471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17" t="587" r="30451" b="926"/>
          <a:stretch/>
        </p:blipFill>
        <p:spPr>
          <a:xfrm>
            <a:off x="4646429" y="302275"/>
            <a:ext cx="4417188" cy="6253437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8844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E61722F-AD74-2C6C-7640-555B0A07D3E1}"/>
              </a:ext>
            </a:extLst>
          </p:cNvPr>
          <p:cNvCxnSpPr>
            <a:cxnSpLocks/>
            <a:endCxn id="44" idx="2"/>
          </p:cNvCxnSpPr>
          <p:nvPr/>
        </p:nvCxnSpPr>
        <p:spPr>
          <a:xfrm>
            <a:off x="609525" y="1591322"/>
            <a:ext cx="204248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4FC34C0A-394D-7C70-CD76-3D048E9DE048}"/>
              </a:ext>
            </a:extLst>
          </p:cNvPr>
          <p:cNvCxnSpPr>
            <a:cxnSpLocks/>
            <a:stCxn id="70" idx="6"/>
            <a:endCxn id="17" idx="0"/>
          </p:cNvCxnSpPr>
          <p:nvPr/>
        </p:nvCxnSpPr>
        <p:spPr>
          <a:xfrm>
            <a:off x="6943468" y="3308640"/>
            <a:ext cx="892491" cy="2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AD0F4853-8821-3A4B-60DF-8E860E5F5C4A}"/>
              </a:ext>
            </a:extLst>
          </p:cNvPr>
          <p:cNvCxnSpPr>
            <a:cxnSpLocks/>
            <a:stCxn id="36" idx="0"/>
          </p:cNvCxnSpPr>
          <p:nvPr/>
        </p:nvCxnSpPr>
        <p:spPr>
          <a:xfrm flipV="1">
            <a:off x="1531152" y="5097166"/>
            <a:ext cx="882625" cy="19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Arc 35">
            <a:extLst>
              <a:ext uri="{FF2B5EF4-FFF2-40B4-BE49-F238E27FC236}">
                <a16:creationId xmlns:a16="http://schemas.microsoft.com/office/drawing/2014/main" id="{68C60DA2-FD3D-9426-D61A-06F0E0233FEC}"/>
              </a:ext>
            </a:extLst>
          </p:cNvPr>
          <p:cNvSpPr/>
          <p:nvPr/>
        </p:nvSpPr>
        <p:spPr>
          <a:xfrm rot="10800000">
            <a:off x="741075" y="3308638"/>
            <a:ext cx="1536257" cy="1790796"/>
          </a:xfrm>
          <a:prstGeom prst="arc">
            <a:avLst>
              <a:gd name="adj1" fmla="val 16115716"/>
              <a:gd name="adj2" fmla="val 5439303"/>
            </a:avLst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351"/>
          </a:p>
        </p:txBody>
      </p:sp>
      <p:sp>
        <p:nvSpPr>
          <p:cNvPr id="41" name="Titre 1">
            <a:extLst>
              <a:ext uri="{FF2B5EF4-FFF2-40B4-BE49-F238E27FC236}">
                <a16:creationId xmlns:a16="http://schemas.microsoft.com/office/drawing/2014/main" id="{B72A3EB1-953C-BE54-E284-0F1EF685AF7A}"/>
              </a:ext>
            </a:extLst>
          </p:cNvPr>
          <p:cNvSpPr txBox="1">
            <a:spLocks/>
          </p:cNvSpPr>
          <p:nvPr/>
        </p:nvSpPr>
        <p:spPr>
          <a:xfrm>
            <a:off x="1848733" y="1922943"/>
            <a:ext cx="2042482" cy="593016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2000" b="1" dirty="0">
                <a:latin typeface="Garamond" panose="02020404030301010803" pitchFamily="18" charset="0"/>
              </a:rPr>
              <a:t>Introduction &amp; mise en contexte</a:t>
            </a:r>
          </a:p>
        </p:txBody>
      </p:sp>
      <p:sp>
        <p:nvSpPr>
          <p:cNvPr id="42" name="Titre 1">
            <a:extLst>
              <a:ext uri="{FF2B5EF4-FFF2-40B4-BE49-F238E27FC236}">
                <a16:creationId xmlns:a16="http://schemas.microsoft.com/office/drawing/2014/main" id="{51DA01DA-E9D3-580C-5815-D6072D9A185E}"/>
              </a:ext>
            </a:extLst>
          </p:cNvPr>
          <p:cNvSpPr txBox="1">
            <a:spLocks/>
          </p:cNvSpPr>
          <p:nvPr/>
        </p:nvSpPr>
        <p:spPr>
          <a:xfrm>
            <a:off x="4772714" y="1919937"/>
            <a:ext cx="1621155" cy="618767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2000" b="1" dirty="0">
                <a:latin typeface="Garamond" panose="02020404030301010803" pitchFamily="18" charset="0"/>
              </a:rPr>
              <a:t>Mise en place d’un modèle</a:t>
            </a:r>
          </a:p>
        </p:txBody>
      </p:sp>
      <p:sp>
        <p:nvSpPr>
          <p:cNvPr id="43" name="Titre 1">
            <a:extLst>
              <a:ext uri="{FF2B5EF4-FFF2-40B4-BE49-F238E27FC236}">
                <a16:creationId xmlns:a16="http://schemas.microsoft.com/office/drawing/2014/main" id="{A14DAD6B-6CBD-5527-6C39-12279E361EDC}"/>
              </a:ext>
            </a:extLst>
          </p:cNvPr>
          <p:cNvSpPr txBox="1">
            <a:spLocks/>
          </p:cNvSpPr>
          <p:nvPr/>
        </p:nvSpPr>
        <p:spPr>
          <a:xfrm>
            <a:off x="4236798" y="5246552"/>
            <a:ext cx="1899363" cy="1084124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2000" b="1" dirty="0">
                <a:latin typeface="Garamond" panose="02020404030301010803" pitchFamily="18" charset="0"/>
              </a:rPr>
              <a:t>Production &amp; exploitation des résultats</a:t>
            </a:r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FD4CAD45-CEFA-76B9-1BA4-92D3E5BC3A36}"/>
              </a:ext>
            </a:extLst>
          </p:cNvPr>
          <p:cNvSpPr/>
          <p:nvPr/>
        </p:nvSpPr>
        <p:spPr>
          <a:xfrm>
            <a:off x="2652007" y="1417969"/>
            <a:ext cx="342900" cy="34671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1"/>
          </a:p>
        </p:txBody>
      </p:sp>
      <p:cxnSp>
        <p:nvCxnSpPr>
          <p:cNvPr id="47" name="Connecteur droit 46">
            <a:extLst>
              <a:ext uri="{FF2B5EF4-FFF2-40B4-BE49-F238E27FC236}">
                <a16:creationId xmlns:a16="http://schemas.microsoft.com/office/drawing/2014/main" id="{39CE0960-EE10-6EE4-E826-7B3970B16ED4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2994914" y="1591322"/>
            <a:ext cx="241935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Ellipse 47">
            <a:extLst>
              <a:ext uri="{FF2B5EF4-FFF2-40B4-BE49-F238E27FC236}">
                <a16:creationId xmlns:a16="http://schemas.microsoft.com/office/drawing/2014/main" id="{5CE4C4DB-E498-138F-5720-29D00FB82E3C}"/>
              </a:ext>
            </a:extLst>
          </p:cNvPr>
          <p:cNvSpPr/>
          <p:nvPr/>
        </p:nvSpPr>
        <p:spPr>
          <a:xfrm>
            <a:off x="5414258" y="1417969"/>
            <a:ext cx="342900" cy="34671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C81710CE-0990-ED22-E9A0-4372A2220688}"/>
              </a:ext>
            </a:extLst>
          </p:cNvPr>
          <p:cNvCxnSpPr>
            <a:cxnSpLocks/>
            <a:stCxn id="48" idx="6"/>
          </p:cNvCxnSpPr>
          <p:nvPr/>
        </p:nvCxnSpPr>
        <p:spPr>
          <a:xfrm flipV="1">
            <a:off x="5757159" y="1575789"/>
            <a:ext cx="2061080" cy="1553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itre 1">
            <a:extLst>
              <a:ext uri="{FF2B5EF4-FFF2-40B4-BE49-F238E27FC236}">
                <a16:creationId xmlns:a16="http://schemas.microsoft.com/office/drawing/2014/main" id="{953B9187-07AE-F5F3-AC6D-22D290DC8673}"/>
              </a:ext>
            </a:extLst>
          </p:cNvPr>
          <p:cNvSpPr txBox="1">
            <a:spLocks/>
          </p:cNvSpPr>
          <p:nvPr/>
        </p:nvSpPr>
        <p:spPr>
          <a:xfrm>
            <a:off x="2612924" y="1495709"/>
            <a:ext cx="421061" cy="268971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800" b="1" dirty="0">
                <a:latin typeface="Garamond" panose="02020404030301010803" pitchFamily="18" charset="0"/>
              </a:rPr>
              <a:t>1</a:t>
            </a:r>
          </a:p>
        </p:txBody>
      </p:sp>
      <p:sp>
        <p:nvSpPr>
          <p:cNvPr id="55" name="Titre 1">
            <a:extLst>
              <a:ext uri="{FF2B5EF4-FFF2-40B4-BE49-F238E27FC236}">
                <a16:creationId xmlns:a16="http://schemas.microsoft.com/office/drawing/2014/main" id="{5B0CB8D5-859D-57BB-3824-6A228EB9E61E}"/>
              </a:ext>
            </a:extLst>
          </p:cNvPr>
          <p:cNvSpPr txBox="1">
            <a:spLocks/>
          </p:cNvSpPr>
          <p:nvPr/>
        </p:nvSpPr>
        <p:spPr>
          <a:xfrm>
            <a:off x="5400922" y="1395632"/>
            <a:ext cx="369571" cy="360300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800" b="1" dirty="0">
                <a:latin typeface="Garamond" panose="02020404030301010803" pitchFamily="18" charset="0"/>
              </a:rPr>
              <a:t>2</a:t>
            </a:r>
            <a:endParaRPr lang="fr-FR" sz="2100" b="1" dirty="0">
              <a:latin typeface="Garamond" panose="02020404030301010803" pitchFamily="18" charset="0"/>
            </a:endParaRPr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D5C3F18C-6B5F-EF3E-C2D8-836C8D8F4B7C}"/>
              </a:ext>
            </a:extLst>
          </p:cNvPr>
          <p:cNvSpPr/>
          <p:nvPr/>
        </p:nvSpPr>
        <p:spPr>
          <a:xfrm>
            <a:off x="6600568" y="3135284"/>
            <a:ext cx="342900" cy="34671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71" name="Titre 1">
            <a:extLst>
              <a:ext uri="{FF2B5EF4-FFF2-40B4-BE49-F238E27FC236}">
                <a16:creationId xmlns:a16="http://schemas.microsoft.com/office/drawing/2014/main" id="{292787E4-AFE8-6941-E646-88F8237EDC32}"/>
              </a:ext>
            </a:extLst>
          </p:cNvPr>
          <p:cNvSpPr txBox="1">
            <a:spLocks/>
          </p:cNvSpPr>
          <p:nvPr/>
        </p:nvSpPr>
        <p:spPr>
          <a:xfrm>
            <a:off x="6587234" y="3115789"/>
            <a:ext cx="369571" cy="360300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800" b="1" dirty="0">
                <a:latin typeface="Garamond" panose="02020404030301010803" pitchFamily="18" charset="0"/>
              </a:rPr>
              <a:t>3</a:t>
            </a:r>
            <a:endParaRPr lang="fr-FR" sz="2100" b="1" dirty="0">
              <a:latin typeface="Garamond" panose="02020404030301010803" pitchFamily="18" charset="0"/>
            </a:endParaRPr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4E93C773-ECA5-D979-430A-BBD79087DF90}"/>
              </a:ext>
            </a:extLst>
          </p:cNvPr>
          <p:cNvSpPr/>
          <p:nvPr/>
        </p:nvSpPr>
        <p:spPr>
          <a:xfrm>
            <a:off x="4421883" y="3135284"/>
            <a:ext cx="342900" cy="34671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73" name="Titre 1">
            <a:extLst>
              <a:ext uri="{FF2B5EF4-FFF2-40B4-BE49-F238E27FC236}">
                <a16:creationId xmlns:a16="http://schemas.microsoft.com/office/drawing/2014/main" id="{F2A706B6-2F60-25BC-2763-7643AE1A025B}"/>
              </a:ext>
            </a:extLst>
          </p:cNvPr>
          <p:cNvSpPr txBox="1">
            <a:spLocks/>
          </p:cNvSpPr>
          <p:nvPr/>
        </p:nvSpPr>
        <p:spPr>
          <a:xfrm>
            <a:off x="4400455" y="3115787"/>
            <a:ext cx="369571" cy="360300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800" b="1" dirty="0">
                <a:latin typeface="Garamond" panose="02020404030301010803" pitchFamily="18" charset="0"/>
              </a:rPr>
              <a:t>4</a:t>
            </a:r>
            <a:endParaRPr lang="fr-FR" sz="2100" b="1" dirty="0">
              <a:latin typeface="Garamond" panose="02020404030301010803" pitchFamily="18" charset="0"/>
            </a:endParaRPr>
          </a:p>
        </p:txBody>
      </p:sp>
      <p:sp>
        <p:nvSpPr>
          <p:cNvPr id="74" name="Ellipse 73">
            <a:extLst>
              <a:ext uri="{FF2B5EF4-FFF2-40B4-BE49-F238E27FC236}">
                <a16:creationId xmlns:a16="http://schemas.microsoft.com/office/drawing/2014/main" id="{CF63761F-D02D-B518-4D4E-CE5A869CF1BA}"/>
              </a:ext>
            </a:extLst>
          </p:cNvPr>
          <p:cNvSpPr/>
          <p:nvPr/>
        </p:nvSpPr>
        <p:spPr>
          <a:xfrm>
            <a:off x="2233960" y="3135283"/>
            <a:ext cx="342900" cy="34671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75" name="Titre 1">
            <a:extLst>
              <a:ext uri="{FF2B5EF4-FFF2-40B4-BE49-F238E27FC236}">
                <a16:creationId xmlns:a16="http://schemas.microsoft.com/office/drawing/2014/main" id="{97681266-D8E9-AF6C-58BC-FACE45E76E19}"/>
              </a:ext>
            </a:extLst>
          </p:cNvPr>
          <p:cNvSpPr txBox="1">
            <a:spLocks/>
          </p:cNvSpPr>
          <p:nvPr/>
        </p:nvSpPr>
        <p:spPr>
          <a:xfrm>
            <a:off x="2220626" y="3115787"/>
            <a:ext cx="369571" cy="360300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800" b="1" dirty="0">
                <a:latin typeface="Garamond" panose="02020404030301010803" pitchFamily="18" charset="0"/>
              </a:rPr>
              <a:t>5</a:t>
            </a:r>
            <a:endParaRPr lang="fr-FR" sz="2100" b="1" dirty="0">
              <a:latin typeface="Garamond" panose="02020404030301010803" pitchFamily="18" charset="0"/>
            </a:endParaRPr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A49F2A63-7FDA-9307-B9E7-1818D6B05454}"/>
              </a:ext>
            </a:extLst>
          </p:cNvPr>
          <p:cNvSpPr/>
          <p:nvPr/>
        </p:nvSpPr>
        <p:spPr>
          <a:xfrm>
            <a:off x="2421183" y="4926091"/>
            <a:ext cx="342900" cy="34671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77" name="Titre 1">
            <a:extLst>
              <a:ext uri="{FF2B5EF4-FFF2-40B4-BE49-F238E27FC236}">
                <a16:creationId xmlns:a16="http://schemas.microsoft.com/office/drawing/2014/main" id="{EECA9E39-56EA-F811-84B5-159E9DD19965}"/>
              </a:ext>
            </a:extLst>
          </p:cNvPr>
          <p:cNvSpPr txBox="1">
            <a:spLocks/>
          </p:cNvSpPr>
          <p:nvPr/>
        </p:nvSpPr>
        <p:spPr>
          <a:xfrm>
            <a:off x="2413086" y="4939867"/>
            <a:ext cx="355707" cy="326811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800" b="1" dirty="0">
                <a:latin typeface="Garamond" panose="02020404030301010803" pitchFamily="18" charset="0"/>
              </a:rPr>
              <a:t>6</a:t>
            </a:r>
            <a:endParaRPr lang="fr-FR" sz="2100" b="1" dirty="0">
              <a:latin typeface="Garamond" panose="02020404030301010803" pitchFamily="18" charset="0"/>
            </a:endParaRPr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002C8799-E59D-71E6-AF98-4C5DDF033BE5}"/>
              </a:ext>
            </a:extLst>
          </p:cNvPr>
          <p:cNvSpPr/>
          <p:nvPr/>
        </p:nvSpPr>
        <p:spPr>
          <a:xfrm>
            <a:off x="4983483" y="4919853"/>
            <a:ext cx="342900" cy="34671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79" name="Titre 1">
            <a:extLst>
              <a:ext uri="{FF2B5EF4-FFF2-40B4-BE49-F238E27FC236}">
                <a16:creationId xmlns:a16="http://schemas.microsoft.com/office/drawing/2014/main" id="{B3FB62BA-D5DF-EB4A-77FD-38A00DFD8334}"/>
              </a:ext>
            </a:extLst>
          </p:cNvPr>
          <p:cNvSpPr txBox="1">
            <a:spLocks/>
          </p:cNvSpPr>
          <p:nvPr/>
        </p:nvSpPr>
        <p:spPr>
          <a:xfrm>
            <a:off x="4970151" y="4906264"/>
            <a:ext cx="369571" cy="360300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800" b="1" dirty="0">
                <a:latin typeface="Garamond" panose="02020404030301010803" pitchFamily="18" charset="0"/>
              </a:rPr>
              <a:t>7</a:t>
            </a:r>
            <a:endParaRPr lang="fr-FR" sz="2100" b="1" dirty="0">
              <a:latin typeface="Garamond" panose="02020404030301010803" pitchFamily="18" charset="0"/>
            </a:endParaRPr>
          </a:p>
        </p:txBody>
      </p: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FB6B3A19-A915-04EB-493D-A21490C4F0DA}"/>
              </a:ext>
            </a:extLst>
          </p:cNvPr>
          <p:cNvCxnSpPr>
            <a:cxnSpLocks/>
            <a:stCxn id="76" idx="6"/>
            <a:endCxn id="78" idx="2"/>
          </p:cNvCxnSpPr>
          <p:nvPr/>
        </p:nvCxnSpPr>
        <p:spPr>
          <a:xfrm flipV="1">
            <a:off x="2764091" y="5093210"/>
            <a:ext cx="2219399" cy="623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eur droit 85">
            <a:extLst>
              <a:ext uri="{FF2B5EF4-FFF2-40B4-BE49-F238E27FC236}">
                <a16:creationId xmlns:a16="http://schemas.microsoft.com/office/drawing/2014/main" id="{8760FD73-1D9B-66E5-4310-B9F256A3A46E}"/>
              </a:ext>
            </a:extLst>
          </p:cNvPr>
          <p:cNvCxnSpPr>
            <a:cxnSpLocks/>
            <a:stCxn id="78" idx="6"/>
          </p:cNvCxnSpPr>
          <p:nvPr/>
        </p:nvCxnSpPr>
        <p:spPr>
          <a:xfrm>
            <a:off x="5326388" y="5093208"/>
            <a:ext cx="195023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>
            <a:extLst>
              <a:ext uri="{FF2B5EF4-FFF2-40B4-BE49-F238E27FC236}">
                <a16:creationId xmlns:a16="http://schemas.microsoft.com/office/drawing/2014/main" id="{1751FC1D-6BED-8E0D-1787-2881F14B362C}"/>
              </a:ext>
            </a:extLst>
          </p:cNvPr>
          <p:cNvCxnSpPr>
            <a:cxnSpLocks/>
            <a:stCxn id="72" idx="6"/>
            <a:endCxn id="70" idx="2"/>
          </p:cNvCxnSpPr>
          <p:nvPr/>
        </p:nvCxnSpPr>
        <p:spPr>
          <a:xfrm>
            <a:off x="4764787" y="3308639"/>
            <a:ext cx="183578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91">
            <a:extLst>
              <a:ext uri="{FF2B5EF4-FFF2-40B4-BE49-F238E27FC236}">
                <a16:creationId xmlns:a16="http://schemas.microsoft.com/office/drawing/2014/main" id="{3F339FCC-2897-5D2A-48FD-3A5054F6CF15}"/>
              </a:ext>
            </a:extLst>
          </p:cNvPr>
          <p:cNvCxnSpPr>
            <a:cxnSpLocks/>
            <a:stCxn id="74" idx="6"/>
            <a:endCxn id="72" idx="2"/>
          </p:cNvCxnSpPr>
          <p:nvPr/>
        </p:nvCxnSpPr>
        <p:spPr>
          <a:xfrm>
            <a:off x="2576865" y="3308646"/>
            <a:ext cx="1845023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94">
            <a:extLst>
              <a:ext uri="{FF2B5EF4-FFF2-40B4-BE49-F238E27FC236}">
                <a16:creationId xmlns:a16="http://schemas.microsoft.com/office/drawing/2014/main" id="{5D7550AA-682D-FE80-5234-8C0FF195DFBD}"/>
              </a:ext>
            </a:extLst>
          </p:cNvPr>
          <p:cNvCxnSpPr>
            <a:cxnSpLocks/>
            <a:stCxn id="36" idx="2"/>
            <a:endCxn id="74" idx="2"/>
          </p:cNvCxnSpPr>
          <p:nvPr/>
        </p:nvCxnSpPr>
        <p:spPr>
          <a:xfrm flipV="1">
            <a:off x="1519440" y="3308639"/>
            <a:ext cx="714520" cy="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itre 1">
            <a:extLst>
              <a:ext uri="{FF2B5EF4-FFF2-40B4-BE49-F238E27FC236}">
                <a16:creationId xmlns:a16="http://schemas.microsoft.com/office/drawing/2014/main" id="{C0C9185A-6185-A22E-3B70-2C69153D3DD7}"/>
              </a:ext>
            </a:extLst>
          </p:cNvPr>
          <p:cNvSpPr txBox="1">
            <a:spLocks/>
          </p:cNvSpPr>
          <p:nvPr/>
        </p:nvSpPr>
        <p:spPr>
          <a:xfrm>
            <a:off x="5961440" y="3608771"/>
            <a:ext cx="1621155" cy="359448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2000" b="1" dirty="0">
                <a:latin typeface="Garamond" panose="02020404030301010803" pitchFamily="18" charset="0"/>
              </a:rPr>
              <a:t>Heuristique </a:t>
            </a:r>
          </a:p>
        </p:txBody>
      </p:sp>
      <p:sp>
        <p:nvSpPr>
          <p:cNvPr id="103" name="Titre 1">
            <a:extLst>
              <a:ext uri="{FF2B5EF4-FFF2-40B4-BE49-F238E27FC236}">
                <a16:creationId xmlns:a16="http://schemas.microsoft.com/office/drawing/2014/main" id="{53AA8A61-DCCC-8FC1-04BA-F36DAF16B93F}"/>
              </a:ext>
            </a:extLst>
          </p:cNvPr>
          <p:cNvSpPr txBox="1">
            <a:spLocks/>
          </p:cNvSpPr>
          <p:nvPr/>
        </p:nvSpPr>
        <p:spPr>
          <a:xfrm>
            <a:off x="1745485" y="5490069"/>
            <a:ext cx="1689424" cy="618767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2000" b="1" dirty="0">
                <a:latin typeface="Garamond" panose="02020404030301010803" pitchFamily="18" charset="0"/>
              </a:rPr>
              <a:t>Algorithme de recuit simulé</a:t>
            </a:r>
          </a:p>
        </p:txBody>
      </p:sp>
      <p:sp>
        <p:nvSpPr>
          <p:cNvPr id="104" name="Titre 1">
            <a:extLst>
              <a:ext uri="{FF2B5EF4-FFF2-40B4-BE49-F238E27FC236}">
                <a16:creationId xmlns:a16="http://schemas.microsoft.com/office/drawing/2014/main" id="{F715383C-292A-87D7-7375-0690806915CC}"/>
              </a:ext>
            </a:extLst>
          </p:cNvPr>
          <p:cNvSpPr txBox="1">
            <a:spLocks/>
          </p:cNvSpPr>
          <p:nvPr/>
        </p:nvSpPr>
        <p:spPr>
          <a:xfrm>
            <a:off x="3715921" y="3621509"/>
            <a:ext cx="1716462" cy="346710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2000" b="1" dirty="0">
                <a:latin typeface="Garamond" panose="02020404030301010803" pitchFamily="18" charset="0"/>
              </a:rPr>
              <a:t>Algorithme A* </a:t>
            </a:r>
          </a:p>
        </p:txBody>
      </p:sp>
      <p:sp>
        <p:nvSpPr>
          <p:cNvPr id="105" name="Titre 1">
            <a:extLst>
              <a:ext uri="{FF2B5EF4-FFF2-40B4-BE49-F238E27FC236}">
                <a16:creationId xmlns:a16="http://schemas.microsoft.com/office/drawing/2014/main" id="{0041277F-6837-5603-3C0E-BA764F6E5168}"/>
              </a:ext>
            </a:extLst>
          </p:cNvPr>
          <p:cNvSpPr txBox="1">
            <a:spLocks/>
          </p:cNvSpPr>
          <p:nvPr/>
        </p:nvSpPr>
        <p:spPr>
          <a:xfrm>
            <a:off x="1610605" y="3631577"/>
            <a:ext cx="1621155" cy="581995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2000" b="1" dirty="0">
                <a:latin typeface="Garamond" panose="02020404030301010803" pitchFamily="18" charset="0"/>
              </a:rPr>
              <a:t>Fonction de coût moyen </a:t>
            </a:r>
          </a:p>
        </p:txBody>
      </p:sp>
      <p:sp>
        <p:nvSpPr>
          <p:cNvPr id="143" name="Ellipse 142">
            <a:extLst>
              <a:ext uri="{FF2B5EF4-FFF2-40B4-BE49-F238E27FC236}">
                <a16:creationId xmlns:a16="http://schemas.microsoft.com/office/drawing/2014/main" id="{8E425858-3ACF-92B6-FC45-49B3EB5449CE}"/>
              </a:ext>
            </a:extLst>
          </p:cNvPr>
          <p:cNvSpPr/>
          <p:nvPr/>
        </p:nvSpPr>
        <p:spPr>
          <a:xfrm>
            <a:off x="7276621" y="4918539"/>
            <a:ext cx="342900" cy="346711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44" name="Titre 1">
            <a:extLst>
              <a:ext uri="{FF2B5EF4-FFF2-40B4-BE49-F238E27FC236}">
                <a16:creationId xmlns:a16="http://schemas.microsoft.com/office/drawing/2014/main" id="{8190B165-FDBB-8DE0-7F2F-E725E48DC19A}"/>
              </a:ext>
            </a:extLst>
          </p:cNvPr>
          <p:cNvSpPr txBox="1">
            <a:spLocks/>
          </p:cNvSpPr>
          <p:nvPr/>
        </p:nvSpPr>
        <p:spPr>
          <a:xfrm>
            <a:off x="7263286" y="4899042"/>
            <a:ext cx="369571" cy="360300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800" b="1" dirty="0">
                <a:latin typeface="Garamond" panose="02020404030301010803" pitchFamily="18" charset="0"/>
              </a:rPr>
              <a:t>8</a:t>
            </a:r>
            <a:endParaRPr lang="fr-FR" sz="2100" b="1" dirty="0">
              <a:latin typeface="Garamond" panose="02020404030301010803" pitchFamily="18" charset="0"/>
            </a:endParaRPr>
          </a:p>
        </p:txBody>
      </p:sp>
      <p:sp>
        <p:nvSpPr>
          <p:cNvPr id="158" name="Titre 1">
            <a:extLst>
              <a:ext uri="{FF2B5EF4-FFF2-40B4-BE49-F238E27FC236}">
                <a16:creationId xmlns:a16="http://schemas.microsoft.com/office/drawing/2014/main" id="{93FCB696-A5FA-790B-E675-613C682AADCB}"/>
              </a:ext>
            </a:extLst>
          </p:cNvPr>
          <p:cNvSpPr txBox="1">
            <a:spLocks/>
          </p:cNvSpPr>
          <p:nvPr/>
        </p:nvSpPr>
        <p:spPr>
          <a:xfrm>
            <a:off x="6698369" y="5417832"/>
            <a:ext cx="1499404" cy="346709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2000" b="1" dirty="0">
                <a:latin typeface="Garamond" panose="02020404030301010803" pitchFamily="18" charset="0"/>
              </a:rPr>
              <a:t>Conclusion</a:t>
            </a:r>
          </a:p>
        </p:txBody>
      </p:sp>
      <p:cxnSp>
        <p:nvCxnSpPr>
          <p:cNvPr id="159" name="Connecteur droit 158">
            <a:extLst>
              <a:ext uri="{FF2B5EF4-FFF2-40B4-BE49-F238E27FC236}">
                <a16:creationId xmlns:a16="http://schemas.microsoft.com/office/drawing/2014/main" id="{2E6D6A5F-2782-FFF4-FF5F-B55CB7F12776}"/>
              </a:ext>
            </a:extLst>
          </p:cNvPr>
          <p:cNvCxnSpPr>
            <a:cxnSpLocks/>
            <a:stCxn id="143" idx="6"/>
          </p:cNvCxnSpPr>
          <p:nvPr/>
        </p:nvCxnSpPr>
        <p:spPr>
          <a:xfrm>
            <a:off x="7619524" y="5091892"/>
            <a:ext cx="94338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>
            <a:extLst>
              <a:ext uri="{FF2B5EF4-FFF2-40B4-BE49-F238E27FC236}">
                <a16:creationId xmlns:a16="http://schemas.microsoft.com/office/drawing/2014/main" id="{5D252A97-2A7C-B615-26FE-4916F35EEA39}"/>
              </a:ext>
            </a:extLst>
          </p:cNvPr>
          <p:cNvSpPr txBox="1">
            <a:spLocks/>
          </p:cNvSpPr>
          <p:nvPr/>
        </p:nvSpPr>
        <p:spPr>
          <a:xfrm>
            <a:off x="742950" y="248274"/>
            <a:ext cx="8659529" cy="6934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fr-FR" sz="4000" b="1" dirty="0">
                <a:latin typeface="Garamond" panose="02020404030301010803" pitchFamily="18" charset="0"/>
              </a:rPr>
              <a:t>Sommaire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35A20CB4-7B7C-D9D0-A39A-9C27BAA7BDAF}"/>
              </a:ext>
            </a:extLst>
          </p:cNvPr>
          <p:cNvCxnSpPr>
            <a:cxnSpLocks/>
          </p:cNvCxnSpPr>
          <p:nvPr/>
        </p:nvCxnSpPr>
        <p:spPr>
          <a:xfrm>
            <a:off x="614786" y="907512"/>
            <a:ext cx="258398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2A7E9083-1296-C548-954F-9772267A8A8C}"/>
              </a:ext>
            </a:extLst>
          </p:cNvPr>
          <p:cNvCxnSpPr>
            <a:cxnSpLocks/>
          </p:cNvCxnSpPr>
          <p:nvPr/>
        </p:nvCxnSpPr>
        <p:spPr>
          <a:xfrm>
            <a:off x="601980" y="-396240"/>
            <a:ext cx="0" cy="637718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>
            <a:extLst>
              <a:ext uri="{FF2B5EF4-FFF2-40B4-BE49-F238E27FC236}">
                <a16:creationId xmlns:a16="http://schemas.microsoft.com/office/drawing/2014/main" id="{981B8FED-8203-05E6-E276-B48DE9FD8485}"/>
              </a:ext>
            </a:extLst>
          </p:cNvPr>
          <p:cNvSpPr/>
          <p:nvPr/>
        </p:nvSpPr>
        <p:spPr>
          <a:xfrm rot="10800000" flipH="1">
            <a:off x="7017245" y="1575781"/>
            <a:ext cx="1621155" cy="1733187"/>
          </a:xfrm>
          <a:prstGeom prst="arc">
            <a:avLst>
              <a:gd name="adj1" fmla="val 16232277"/>
              <a:gd name="adj2" fmla="val 5459008"/>
            </a:avLst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351"/>
          </a:p>
        </p:txBody>
      </p:sp>
      <p:sp>
        <p:nvSpPr>
          <p:cNvPr id="35" name="Titre 1">
            <a:extLst>
              <a:ext uri="{FF2B5EF4-FFF2-40B4-BE49-F238E27FC236}">
                <a16:creationId xmlns:a16="http://schemas.microsoft.com/office/drawing/2014/main" id="{C713969A-4458-2D0D-0DEC-572E2613DD10}"/>
              </a:ext>
            </a:extLst>
          </p:cNvPr>
          <p:cNvSpPr txBox="1">
            <a:spLocks/>
          </p:cNvSpPr>
          <p:nvPr/>
        </p:nvSpPr>
        <p:spPr>
          <a:xfrm>
            <a:off x="154941" y="6273800"/>
            <a:ext cx="741677" cy="47287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fr-FR" sz="2000" b="1" dirty="0">
                <a:latin typeface="Garamond" panose="02020404030301010803" pitchFamily="18" charset="0"/>
              </a:rPr>
              <a:t>2/24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F6F2FB1C-B3BA-FA1C-25B0-DEC46C426D20}"/>
              </a:ext>
            </a:extLst>
          </p:cNvPr>
          <p:cNvCxnSpPr>
            <a:cxnSpLocks/>
          </p:cNvCxnSpPr>
          <p:nvPr/>
        </p:nvCxnSpPr>
        <p:spPr>
          <a:xfrm>
            <a:off x="8439150" y="5001522"/>
            <a:ext cx="145983" cy="949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326599B8-621E-BA5D-2854-3077E7005BB2}"/>
              </a:ext>
            </a:extLst>
          </p:cNvPr>
          <p:cNvCxnSpPr>
            <a:cxnSpLocks/>
          </p:cNvCxnSpPr>
          <p:nvPr/>
        </p:nvCxnSpPr>
        <p:spPr>
          <a:xfrm flipV="1">
            <a:off x="8439150" y="5089640"/>
            <a:ext cx="145983" cy="815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3853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2AE49394-AD95-AA56-B5B0-FE651B9042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35" t="865" r="30485" b="926"/>
          <a:stretch/>
        </p:blipFill>
        <p:spPr>
          <a:xfrm>
            <a:off x="4646428" y="302275"/>
            <a:ext cx="4423785" cy="625343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74D078C-6640-605A-6E5A-29586B125B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69" t="741" r="30435" b="957"/>
          <a:stretch/>
        </p:blipFill>
        <p:spPr>
          <a:xfrm>
            <a:off x="71010" y="302275"/>
            <a:ext cx="4419957" cy="625343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3B08B1A1-A5BB-C18A-5496-2C4781DF3A0A}"/>
              </a:ext>
            </a:extLst>
          </p:cNvPr>
          <p:cNvSpPr txBox="1">
            <a:spLocks/>
          </p:cNvSpPr>
          <p:nvPr/>
        </p:nvSpPr>
        <p:spPr>
          <a:xfrm>
            <a:off x="154941" y="6350000"/>
            <a:ext cx="866139" cy="396673"/>
          </a:xfrm>
          <a:prstGeom prst="rect">
            <a:avLst/>
          </a:prstGeom>
          <a:noFill/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fr-FR" sz="2000" b="1" dirty="0">
                <a:latin typeface="Garamond" panose="02020404030301010803" pitchFamily="18" charset="0"/>
              </a:rPr>
              <a:t>20/24</a:t>
            </a:r>
          </a:p>
        </p:txBody>
      </p:sp>
    </p:spTree>
    <p:extLst>
      <p:ext uri="{BB962C8B-B14F-4D97-AF65-F5344CB8AC3E}">
        <p14:creationId xmlns:p14="http://schemas.microsoft.com/office/powerpoint/2010/main" val="965278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C75EF48-ECAF-A8F9-8DC6-B8CD07D744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86" t="658" r="30440" b="948"/>
          <a:stretch/>
        </p:blipFill>
        <p:spPr>
          <a:xfrm>
            <a:off x="71010" y="302274"/>
            <a:ext cx="4414805" cy="625343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3B08B1A1-A5BB-C18A-5496-2C4781DF3A0A}"/>
              </a:ext>
            </a:extLst>
          </p:cNvPr>
          <p:cNvSpPr txBox="1">
            <a:spLocks/>
          </p:cNvSpPr>
          <p:nvPr/>
        </p:nvSpPr>
        <p:spPr>
          <a:xfrm>
            <a:off x="154941" y="6370320"/>
            <a:ext cx="789939" cy="376353"/>
          </a:xfrm>
          <a:prstGeom prst="rect">
            <a:avLst/>
          </a:prstGeom>
          <a:noFill/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fr-FR" sz="2000" b="1" dirty="0">
                <a:latin typeface="Garamond" panose="02020404030301010803" pitchFamily="18" charset="0"/>
              </a:rPr>
              <a:t>21/24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629EDEE-6494-BC76-229C-9FF5A22240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17" t="586" r="30433" b="957"/>
          <a:stretch/>
        </p:blipFill>
        <p:spPr>
          <a:xfrm>
            <a:off x="4646428" y="302275"/>
            <a:ext cx="4420533" cy="625343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2596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AD21A573-B589-62DC-784A-64C5014897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70" t="864" r="30451" b="957"/>
          <a:stretch/>
        </p:blipFill>
        <p:spPr>
          <a:xfrm>
            <a:off x="65282" y="302274"/>
            <a:ext cx="4420533" cy="625343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3B08B1A1-A5BB-C18A-5496-2C4781DF3A0A}"/>
              </a:ext>
            </a:extLst>
          </p:cNvPr>
          <p:cNvSpPr txBox="1">
            <a:spLocks/>
          </p:cNvSpPr>
          <p:nvPr/>
        </p:nvSpPr>
        <p:spPr>
          <a:xfrm>
            <a:off x="154941" y="6350000"/>
            <a:ext cx="830579" cy="396673"/>
          </a:xfrm>
          <a:prstGeom prst="rect">
            <a:avLst/>
          </a:prstGeom>
          <a:noFill/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fr-FR" sz="2000" b="1" dirty="0">
                <a:latin typeface="Garamond" panose="02020404030301010803" pitchFamily="18" charset="0"/>
              </a:rPr>
              <a:t>22/24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F664A80C-B2E4-7D05-CCC2-62DE15F8B4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86" t="708" r="30434" b="895"/>
          <a:stretch/>
        </p:blipFill>
        <p:spPr>
          <a:xfrm>
            <a:off x="4658187" y="302273"/>
            <a:ext cx="4415459" cy="625343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05998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E772F0C-B04A-5EE8-C5BC-36A6DA410E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17" t="576" r="30416" b="905"/>
          <a:stretch/>
        </p:blipFill>
        <p:spPr>
          <a:xfrm>
            <a:off x="65282" y="302273"/>
            <a:ext cx="4419722" cy="625343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0" name="Titre 1">
            <a:extLst>
              <a:ext uri="{FF2B5EF4-FFF2-40B4-BE49-F238E27FC236}">
                <a16:creationId xmlns:a16="http://schemas.microsoft.com/office/drawing/2014/main" id="{3B08B1A1-A5BB-C18A-5496-2C4781DF3A0A}"/>
              </a:ext>
            </a:extLst>
          </p:cNvPr>
          <p:cNvSpPr txBox="1">
            <a:spLocks/>
          </p:cNvSpPr>
          <p:nvPr/>
        </p:nvSpPr>
        <p:spPr>
          <a:xfrm>
            <a:off x="154941" y="6400800"/>
            <a:ext cx="932179" cy="345873"/>
          </a:xfrm>
          <a:prstGeom prst="rect">
            <a:avLst/>
          </a:prstGeom>
          <a:noFill/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fr-FR" sz="2000" b="1" dirty="0">
                <a:latin typeface="Garamond" panose="02020404030301010803" pitchFamily="18" charset="0"/>
              </a:rPr>
              <a:t>23/24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0DCBC24-0120-B7E8-640F-6B9A40C92A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51" t="648" r="30469" b="989"/>
          <a:stretch/>
        </p:blipFill>
        <p:spPr>
          <a:xfrm>
            <a:off x="4658187" y="302273"/>
            <a:ext cx="4416844" cy="625343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11865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3B08B1A1-A5BB-C18A-5496-2C4781DF3A0A}"/>
              </a:ext>
            </a:extLst>
          </p:cNvPr>
          <p:cNvSpPr txBox="1">
            <a:spLocks/>
          </p:cNvSpPr>
          <p:nvPr/>
        </p:nvSpPr>
        <p:spPr>
          <a:xfrm>
            <a:off x="154941" y="6390640"/>
            <a:ext cx="972819" cy="356033"/>
          </a:xfrm>
          <a:prstGeom prst="rect">
            <a:avLst/>
          </a:prstGeom>
          <a:noFill/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fr-FR" sz="2000" b="1" dirty="0">
                <a:latin typeface="Garamond" panose="02020404030301010803" pitchFamily="18" charset="0"/>
              </a:rPr>
              <a:t>24/24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F92D5B6-46B1-03D7-AA8F-D9BD6F54E2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52" t="955" r="30469" b="555"/>
          <a:stretch/>
        </p:blipFill>
        <p:spPr>
          <a:xfrm>
            <a:off x="2366345" y="302282"/>
            <a:ext cx="4411309" cy="625343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46746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re 1">
            <a:extLst>
              <a:ext uri="{FF2B5EF4-FFF2-40B4-BE49-F238E27FC236}">
                <a16:creationId xmlns:a16="http://schemas.microsoft.com/office/drawing/2014/main" id="{953B9187-07AE-F5F3-AC6D-22D290DC8673}"/>
              </a:ext>
            </a:extLst>
          </p:cNvPr>
          <p:cNvSpPr txBox="1">
            <a:spLocks/>
          </p:cNvSpPr>
          <p:nvPr/>
        </p:nvSpPr>
        <p:spPr>
          <a:xfrm>
            <a:off x="2600277" y="2156180"/>
            <a:ext cx="421061" cy="268971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fr-FR" sz="1800" b="1" dirty="0">
              <a:latin typeface="Garamond" panose="02020404030301010803" pitchFamily="18" charset="0"/>
            </a:endParaRPr>
          </a:p>
        </p:txBody>
      </p:sp>
      <p:pic>
        <p:nvPicPr>
          <p:cNvPr id="1026" name="Picture 2" descr="Parkings automatisés : présentation et spécificités - Ornikar">
            <a:extLst>
              <a:ext uri="{FF2B5EF4-FFF2-40B4-BE49-F238E27FC236}">
                <a16:creationId xmlns:a16="http://schemas.microsoft.com/office/drawing/2014/main" id="{ECF80443-9497-F63C-7BAF-959504A7F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18" y="3574069"/>
            <a:ext cx="3793332" cy="21388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F20D467B-D171-7BC0-CE5F-0EB9289AB199}"/>
              </a:ext>
            </a:extLst>
          </p:cNvPr>
          <p:cNvSpPr txBox="1">
            <a:spLocks/>
          </p:cNvSpPr>
          <p:nvPr/>
        </p:nvSpPr>
        <p:spPr>
          <a:xfrm>
            <a:off x="4840271" y="4328160"/>
            <a:ext cx="4181810" cy="917384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fr-FR" sz="1400" b="1" dirty="0">
                <a:latin typeface="Garamond" panose="02020404030301010803" pitchFamily="18" charset="0"/>
              </a:rPr>
              <a:t>Exemple d’un parking automatisé sur plusieurs étages – </a:t>
            </a:r>
            <a:r>
              <a:rPr lang="fr-FR" sz="1400" b="1" u="sng" dirty="0">
                <a:latin typeface="Garamond" panose="02020404030301010803" pitchFamily="18" charset="0"/>
              </a:rPr>
              <a:t>Source :</a:t>
            </a:r>
            <a:r>
              <a:rPr lang="fr-FR" sz="1400" b="1" dirty="0">
                <a:latin typeface="Garamond" panose="02020404030301010803" pitchFamily="18" charset="0"/>
              </a:rPr>
              <a:t> www.ornikar.com/permis/conseils-conduite/stationnement/amenagements/parkings-automatises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97D30A8F-5D0F-0134-77F3-50AE983414ED}"/>
              </a:ext>
            </a:extLst>
          </p:cNvPr>
          <p:cNvSpPr txBox="1">
            <a:spLocks/>
          </p:cNvSpPr>
          <p:nvPr/>
        </p:nvSpPr>
        <p:spPr>
          <a:xfrm>
            <a:off x="896618" y="720248"/>
            <a:ext cx="6611622" cy="2708752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endParaRPr lang="fr-FR" sz="2400" b="1" dirty="0">
              <a:latin typeface="Garamond" panose="02020404030301010803" pitchFamily="18" charset="0"/>
            </a:endParaRPr>
          </a:p>
          <a:p>
            <a:pPr algn="l">
              <a:lnSpc>
                <a:spcPct val="100000"/>
              </a:lnSpc>
            </a:pPr>
            <a:endParaRPr lang="fr-FR" sz="2400" b="1" dirty="0">
              <a:latin typeface="Garamond" panose="02020404030301010803" pitchFamily="18" charset="0"/>
            </a:endParaRPr>
          </a:p>
          <a:p>
            <a:pPr marL="257162" indent="-257162" algn="l">
              <a:lnSpc>
                <a:spcPct val="100000"/>
              </a:lnSpc>
              <a:buFontTx/>
              <a:buChar char="-"/>
            </a:pPr>
            <a:r>
              <a:rPr lang="fr-FR" sz="2400" b="1" dirty="0">
                <a:latin typeface="Garamond" panose="02020404030301010803" pitchFamily="18" charset="0"/>
              </a:rPr>
              <a:t>Les parkings automatisés : des avantages considérables</a:t>
            </a:r>
          </a:p>
          <a:p>
            <a:pPr algn="l">
              <a:lnSpc>
                <a:spcPct val="100000"/>
              </a:lnSpc>
            </a:pPr>
            <a:endParaRPr lang="fr-FR" sz="2400" b="1" dirty="0">
              <a:latin typeface="Garamond" panose="02020404030301010803" pitchFamily="18" charset="0"/>
            </a:endParaRPr>
          </a:p>
          <a:p>
            <a:pPr marL="257162" indent="-257162" algn="l">
              <a:lnSpc>
                <a:spcPct val="100000"/>
              </a:lnSpc>
              <a:buFontTx/>
              <a:buChar char="-"/>
            </a:pPr>
            <a:r>
              <a:rPr lang="fr-FR" sz="2400" b="1" dirty="0">
                <a:latin typeface="Garamond" panose="02020404030301010803" pitchFamily="18" charset="0"/>
              </a:rPr>
              <a:t>Un problème d’optimisation ?</a:t>
            </a:r>
          </a:p>
          <a:p>
            <a:pPr algn="l">
              <a:lnSpc>
                <a:spcPct val="100000"/>
              </a:lnSpc>
            </a:pPr>
            <a:endParaRPr lang="fr-FR" sz="2400" b="1" dirty="0">
              <a:latin typeface="Garamond" panose="02020404030301010803" pitchFamily="18" charset="0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B3338D20-1585-4C37-9878-BFDCE3CF25CE}"/>
              </a:ext>
            </a:extLst>
          </p:cNvPr>
          <p:cNvSpPr txBox="1">
            <a:spLocks/>
          </p:cNvSpPr>
          <p:nvPr/>
        </p:nvSpPr>
        <p:spPr>
          <a:xfrm>
            <a:off x="730145" y="248274"/>
            <a:ext cx="8659529" cy="6934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fr-FR" sz="4000" b="1" dirty="0">
                <a:latin typeface="Garamond" panose="02020404030301010803" pitchFamily="18" charset="0"/>
              </a:rPr>
              <a:t>1 – Introduction &amp; mise en contexte 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2957E8EB-612C-9307-9980-71729A48AC47}"/>
              </a:ext>
            </a:extLst>
          </p:cNvPr>
          <p:cNvCxnSpPr>
            <a:cxnSpLocks/>
          </p:cNvCxnSpPr>
          <p:nvPr/>
        </p:nvCxnSpPr>
        <p:spPr>
          <a:xfrm>
            <a:off x="601981" y="907512"/>
            <a:ext cx="806543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2E668100-9128-9848-2CC5-A1376FEEA974}"/>
              </a:ext>
            </a:extLst>
          </p:cNvPr>
          <p:cNvCxnSpPr>
            <a:cxnSpLocks/>
          </p:cNvCxnSpPr>
          <p:nvPr/>
        </p:nvCxnSpPr>
        <p:spPr>
          <a:xfrm>
            <a:off x="601980" y="-193040"/>
            <a:ext cx="0" cy="617398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re 1">
            <a:extLst>
              <a:ext uri="{FF2B5EF4-FFF2-40B4-BE49-F238E27FC236}">
                <a16:creationId xmlns:a16="http://schemas.microsoft.com/office/drawing/2014/main" id="{8478C9D1-23CE-D7BB-E103-DCA1DEA3F2D6}"/>
              </a:ext>
            </a:extLst>
          </p:cNvPr>
          <p:cNvSpPr txBox="1">
            <a:spLocks/>
          </p:cNvSpPr>
          <p:nvPr/>
        </p:nvSpPr>
        <p:spPr>
          <a:xfrm>
            <a:off x="154941" y="6273800"/>
            <a:ext cx="741677" cy="47287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fr-FR" sz="2000" b="1" dirty="0">
                <a:latin typeface="Garamond" panose="02020404030301010803" pitchFamily="18" charset="0"/>
              </a:rPr>
              <a:t>3/24</a:t>
            </a:r>
          </a:p>
        </p:txBody>
      </p:sp>
    </p:spTree>
    <p:extLst>
      <p:ext uri="{BB962C8B-B14F-4D97-AF65-F5344CB8AC3E}">
        <p14:creationId xmlns:p14="http://schemas.microsoft.com/office/powerpoint/2010/main" val="2417461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">
            <a:extLst>
              <a:ext uri="{FF2B5EF4-FFF2-40B4-BE49-F238E27FC236}">
                <a16:creationId xmlns:a16="http://schemas.microsoft.com/office/drawing/2014/main" id="{74DE961C-A5D0-C1D7-4E44-50ACBB5A2745}"/>
              </a:ext>
            </a:extLst>
          </p:cNvPr>
          <p:cNvSpPr txBox="1">
            <a:spLocks/>
          </p:cNvSpPr>
          <p:nvPr/>
        </p:nvSpPr>
        <p:spPr>
          <a:xfrm>
            <a:off x="693633" y="245337"/>
            <a:ext cx="6820005" cy="6934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fr-FR" sz="4000" b="1" dirty="0">
                <a:latin typeface="Garamond" panose="02020404030301010803" pitchFamily="18" charset="0"/>
              </a:rPr>
              <a:t>2 – Mise en place d’un modèle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9EAE75F-4E32-8369-426B-BCB0F200D1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88" t="68649" r="2749" b="15045"/>
          <a:stretch/>
        </p:blipFill>
        <p:spPr>
          <a:xfrm>
            <a:off x="896618" y="3796801"/>
            <a:ext cx="4570983" cy="12796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8" name="Image 197">
            <a:extLst>
              <a:ext uri="{FF2B5EF4-FFF2-40B4-BE49-F238E27FC236}">
                <a16:creationId xmlns:a16="http://schemas.microsoft.com/office/drawing/2014/main" id="{3B808DDA-568F-AA65-4B2A-120E6C38FF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637" t="31589" r="39627" b="31513"/>
          <a:stretch/>
        </p:blipFill>
        <p:spPr>
          <a:xfrm>
            <a:off x="6844986" y="3491043"/>
            <a:ext cx="1896263" cy="189785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01" name="Accolade fermante 200">
            <a:extLst>
              <a:ext uri="{FF2B5EF4-FFF2-40B4-BE49-F238E27FC236}">
                <a16:creationId xmlns:a16="http://schemas.microsoft.com/office/drawing/2014/main" id="{72495531-B163-C293-48AB-E702C1CA9A47}"/>
              </a:ext>
            </a:extLst>
          </p:cNvPr>
          <p:cNvSpPr/>
          <p:nvPr/>
        </p:nvSpPr>
        <p:spPr>
          <a:xfrm rot="5400000">
            <a:off x="2930160" y="1721339"/>
            <a:ext cx="191691" cy="514019"/>
          </a:xfrm>
          <a:prstGeom prst="rightBrace">
            <a:avLst>
              <a:gd name="adj1" fmla="val 34695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351"/>
          </a:p>
        </p:txBody>
      </p:sp>
      <p:sp>
        <p:nvSpPr>
          <p:cNvPr id="203" name="Accolade fermante 202">
            <a:extLst>
              <a:ext uri="{FF2B5EF4-FFF2-40B4-BE49-F238E27FC236}">
                <a16:creationId xmlns:a16="http://schemas.microsoft.com/office/drawing/2014/main" id="{1F28FF57-9D8F-69DA-2FAB-B73B4F892094}"/>
              </a:ext>
            </a:extLst>
          </p:cNvPr>
          <p:cNvSpPr/>
          <p:nvPr/>
        </p:nvSpPr>
        <p:spPr>
          <a:xfrm rot="5400000">
            <a:off x="3527638" y="1806301"/>
            <a:ext cx="191691" cy="344093"/>
          </a:xfrm>
          <a:prstGeom prst="rightBrace">
            <a:avLst>
              <a:gd name="adj1" fmla="val 30929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351"/>
          </a:p>
        </p:txBody>
      </p:sp>
      <p:sp>
        <p:nvSpPr>
          <p:cNvPr id="204" name="Accolade fermante 203">
            <a:extLst>
              <a:ext uri="{FF2B5EF4-FFF2-40B4-BE49-F238E27FC236}">
                <a16:creationId xmlns:a16="http://schemas.microsoft.com/office/drawing/2014/main" id="{599B3E6B-35B0-D161-11D7-33B883E1C4DC}"/>
              </a:ext>
            </a:extLst>
          </p:cNvPr>
          <p:cNvSpPr/>
          <p:nvPr/>
        </p:nvSpPr>
        <p:spPr>
          <a:xfrm rot="5400000">
            <a:off x="5488132" y="277524"/>
            <a:ext cx="191691" cy="3401645"/>
          </a:xfrm>
          <a:prstGeom prst="rightBrace">
            <a:avLst>
              <a:gd name="adj1" fmla="val 174035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351"/>
          </a:p>
        </p:txBody>
      </p:sp>
      <p:sp>
        <p:nvSpPr>
          <p:cNvPr id="205" name="Titre 1">
            <a:extLst>
              <a:ext uri="{FF2B5EF4-FFF2-40B4-BE49-F238E27FC236}">
                <a16:creationId xmlns:a16="http://schemas.microsoft.com/office/drawing/2014/main" id="{18CFF798-12B4-E6A4-7805-81E04B433D8A}"/>
              </a:ext>
            </a:extLst>
          </p:cNvPr>
          <p:cNvSpPr txBox="1">
            <a:spLocks/>
          </p:cNvSpPr>
          <p:nvPr/>
        </p:nvSpPr>
        <p:spPr>
          <a:xfrm>
            <a:off x="2423564" y="2081096"/>
            <a:ext cx="859451" cy="1038164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200" b="1" dirty="0">
                <a:latin typeface="Garamond" panose="02020404030301010803" pitchFamily="18" charset="0"/>
              </a:rPr>
              <a:t>Nombre de lignes et de colonnes du parking</a:t>
            </a:r>
          </a:p>
        </p:txBody>
      </p:sp>
      <p:sp>
        <p:nvSpPr>
          <p:cNvPr id="206" name="Titre 1">
            <a:extLst>
              <a:ext uri="{FF2B5EF4-FFF2-40B4-BE49-F238E27FC236}">
                <a16:creationId xmlns:a16="http://schemas.microsoft.com/office/drawing/2014/main" id="{EEC3E108-87ED-7D1B-6E7F-0340F6139C30}"/>
              </a:ext>
            </a:extLst>
          </p:cNvPr>
          <p:cNvSpPr txBox="1">
            <a:spLocks/>
          </p:cNvSpPr>
          <p:nvPr/>
        </p:nvSpPr>
        <p:spPr>
          <a:xfrm>
            <a:off x="3283015" y="2074193"/>
            <a:ext cx="734207" cy="1038164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200" b="1" dirty="0">
                <a:latin typeface="Garamond" panose="02020404030301010803" pitchFamily="18" charset="0"/>
              </a:rPr>
              <a:t>Nombre de voitures dans le parking</a:t>
            </a:r>
          </a:p>
        </p:txBody>
      </p:sp>
      <p:sp>
        <p:nvSpPr>
          <p:cNvPr id="207" name="Titre 1">
            <a:extLst>
              <a:ext uri="{FF2B5EF4-FFF2-40B4-BE49-F238E27FC236}">
                <a16:creationId xmlns:a16="http://schemas.microsoft.com/office/drawing/2014/main" id="{F3538306-1982-5BDD-2B5F-197B14C1331D}"/>
              </a:ext>
            </a:extLst>
          </p:cNvPr>
          <p:cNvSpPr txBox="1">
            <a:spLocks/>
          </p:cNvSpPr>
          <p:nvPr/>
        </p:nvSpPr>
        <p:spPr>
          <a:xfrm>
            <a:off x="4301574" y="2074192"/>
            <a:ext cx="2639907" cy="860975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200" b="1" dirty="0">
                <a:latin typeface="Garamond" panose="02020404030301010803" pitchFamily="18" charset="0"/>
              </a:rPr>
              <a:t>Liste des emplacements des voitures dans le parking, le premier élément de chaque couple représentant l’avant de la voiture</a:t>
            </a:r>
          </a:p>
        </p:txBody>
      </p:sp>
      <p:cxnSp>
        <p:nvCxnSpPr>
          <p:cNvPr id="209" name="Connecteur droit avec flèche 208">
            <a:extLst>
              <a:ext uri="{FF2B5EF4-FFF2-40B4-BE49-F238E27FC236}">
                <a16:creationId xmlns:a16="http://schemas.microsoft.com/office/drawing/2014/main" id="{63DB2C07-6DA3-9CA4-D43C-326D66FBAD8F}"/>
              </a:ext>
            </a:extLst>
          </p:cNvPr>
          <p:cNvCxnSpPr>
            <a:cxnSpLocks/>
          </p:cNvCxnSpPr>
          <p:nvPr/>
        </p:nvCxnSpPr>
        <p:spPr>
          <a:xfrm>
            <a:off x="5615694" y="4439770"/>
            <a:ext cx="111143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06A0070D-8088-4DB3-B947-712A9FC758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076" t="87778" r="27292" b="8495"/>
          <a:stretch/>
        </p:blipFill>
        <p:spPr>
          <a:xfrm>
            <a:off x="2194410" y="1477118"/>
            <a:ext cx="5319228" cy="30440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84DF92F5-2B22-765E-689D-C00EC60A0343}"/>
              </a:ext>
            </a:extLst>
          </p:cNvPr>
          <p:cNvCxnSpPr>
            <a:cxnSpLocks/>
          </p:cNvCxnSpPr>
          <p:nvPr/>
        </p:nvCxnSpPr>
        <p:spPr>
          <a:xfrm>
            <a:off x="601981" y="907512"/>
            <a:ext cx="683513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148A7C1D-DCBE-611C-ABA9-AC57CED55EDD}"/>
              </a:ext>
            </a:extLst>
          </p:cNvPr>
          <p:cNvCxnSpPr>
            <a:cxnSpLocks/>
          </p:cNvCxnSpPr>
          <p:nvPr/>
        </p:nvCxnSpPr>
        <p:spPr>
          <a:xfrm>
            <a:off x="601980" y="-132080"/>
            <a:ext cx="0" cy="611302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re 1">
            <a:extLst>
              <a:ext uri="{FF2B5EF4-FFF2-40B4-BE49-F238E27FC236}">
                <a16:creationId xmlns:a16="http://schemas.microsoft.com/office/drawing/2014/main" id="{C9292CC0-66F3-4054-ACE8-BB00E73B30BF}"/>
              </a:ext>
            </a:extLst>
          </p:cNvPr>
          <p:cNvSpPr txBox="1">
            <a:spLocks/>
          </p:cNvSpPr>
          <p:nvPr/>
        </p:nvSpPr>
        <p:spPr>
          <a:xfrm>
            <a:off x="154941" y="6273800"/>
            <a:ext cx="741677" cy="47287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fr-FR" sz="2000" b="1" dirty="0">
                <a:latin typeface="Garamond" panose="02020404030301010803" pitchFamily="18" charset="0"/>
              </a:rPr>
              <a:t>4/24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A3937012-6B84-C1BF-134C-F52742C0C9D1}"/>
              </a:ext>
            </a:extLst>
          </p:cNvPr>
          <p:cNvSpPr/>
          <p:nvPr/>
        </p:nvSpPr>
        <p:spPr>
          <a:xfrm rot="5400000">
            <a:off x="6383019" y="4573562"/>
            <a:ext cx="1365186" cy="676967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1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BAA43B3D-CBBB-FD19-CA4B-D3B5F575EB86}"/>
              </a:ext>
            </a:extLst>
          </p:cNvPr>
          <p:cNvSpPr txBox="1">
            <a:spLocks/>
          </p:cNvSpPr>
          <p:nvPr/>
        </p:nvSpPr>
        <p:spPr>
          <a:xfrm>
            <a:off x="6635887" y="5688937"/>
            <a:ext cx="859450" cy="472873"/>
          </a:xfrm>
          <a:prstGeom prst="rect">
            <a:avLst/>
          </a:prstGeom>
          <a:ln>
            <a:noFill/>
          </a:ln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200" b="1" dirty="0">
                <a:solidFill>
                  <a:srgbClr val="C00000"/>
                </a:solidFill>
                <a:latin typeface="Garamond" panose="02020404030301010803" pitchFamily="18" charset="0"/>
              </a:rPr>
              <a:t>Sortie du parking</a:t>
            </a:r>
          </a:p>
        </p:txBody>
      </p:sp>
    </p:spTree>
    <p:extLst>
      <p:ext uri="{BB962C8B-B14F-4D97-AF65-F5344CB8AC3E}">
        <p14:creationId xmlns:p14="http://schemas.microsoft.com/office/powerpoint/2010/main" val="44597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D130F470-4735-92F7-EF13-F5F9BB22FA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365" t="22174" r="42161" b="40611"/>
          <a:stretch/>
        </p:blipFill>
        <p:spPr>
          <a:xfrm rot="5400000">
            <a:off x="2631161" y="3426192"/>
            <a:ext cx="973369" cy="1945527"/>
          </a:xfrm>
          <a:prstGeom prst="rect">
            <a:avLst/>
          </a:prstGeom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3967572C-BBA7-815B-62C4-6CA414B41F36}"/>
              </a:ext>
            </a:extLst>
          </p:cNvPr>
          <p:cNvCxnSpPr>
            <a:cxnSpLocks/>
          </p:cNvCxnSpPr>
          <p:nvPr/>
        </p:nvCxnSpPr>
        <p:spPr>
          <a:xfrm>
            <a:off x="2362200" y="2152333"/>
            <a:ext cx="75406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re 1">
            <a:extLst>
              <a:ext uri="{FF2B5EF4-FFF2-40B4-BE49-F238E27FC236}">
                <a16:creationId xmlns:a16="http://schemas.microsoft.com/office/drawing/2014/main" id="{4E8D0420-75FD-6456-1F0F-E6E800F92CC0}"/>
              </a:ext>
            </a:extLst>
          </p:cNvPr>
          <p:cNvSpPr txBox="1">
            <a:spLocks/>
          </p:cNvSpPr>
          <p:nvPr/>
        </p:nvSpPr>
        <p:spPr>
          <a:xfrm>
            <a:off x="2322447" y="2187609"/>
            <a:ext cx="823139" cy="268971"/>
          </a:xfrm>
          <a:prstGeom prst="rect">
            <a:avLst/>
          </a:prstGeom>
          <a:ln>
            <a:noFill/>
          </a:ln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351" b="1" dirty="0">
                <a:latin typeface="Garamond" panose="02020404030301010803" pitchFamily="18" charset="0"/>
              </a:rPr>
              <a:t>Avancer</a:t>
            </a: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A93BE0E3-0227-2ECB-E508-9AAF3B7486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67" t="31359" r="42143" b="40650"/>
          <a:stretch/>
        </p:blipFill>
        <p:spPr>
          <a:xfrm>
            <a:off x="954852" y="1465157"/>
            <a:ext cx="1367595" cy="1372350"/>
          </a:xfrm>
          <a:prstGeom prst="rect">
            <a:avLst/>
          </a:prstGeom>
        </p:spPr>
      </p:pic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5AEA8CA7-46B7-89AD-016C-9AC81B0B7284}"/>
              </a:ext>
            </a:extLst>
          </p:cNvPr>
          <p:cNvCxnSpPr>
            <a:cxnSpLocks/>
          </p:cNvCxnSpPr>
          <p:nvPr/>
        </p:nvCxnSpPr>
        <p:spPr>
          <a:xfrm>
            <a:off x="1418030" y="1476375"/>
            <a:ext cx="445695" cy="4445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518B863C-B013-DAE7-03AA-91850FFE08C5}"/>
              </a:ext>
            </a:extLst>
          </p:cNvPr>
          <p:cNvCxnSpPr>
            <a:cxnSpLocks/>
          </p:cNvCxnSpPr>
          <p:nvPr/>
        </p:nvCxnSpPr>
        <p:spPr>
          <a:xfrm flipV="1">
            <a:off x="1418030" y="1476375"/>
            <a:ext cx="445695" cy="4445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2" name="Image 51">
            <a:extLst>
              <a:ext uri="{FF2B5EF4-FFF2-40B4-BE49-F238E27FC236}">
                <a16:creationId xmlns:a16="http://schemas.microsoft.com/office/drawing/2014/main" id="{8A9A4CE9-2725-B95E-48C7-7E9AC4927A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67" t="40629" r="42143" b="31381"/>
          <a:stretch/>
        </p:blipFill>
        <p:spPr>
          <a:xfrm>
            <a:off x="3163556" y="1465185"/>
            <a:ext cx="1367595" cy="1372275"/>
          </a:xfrm>
          <a:prstGeom prst="rect">
            <a:avLst/>
          </a:prstGeom>
        </p:spPr>
      </p:pic>
      <p:pic>
        <p:nvPicPr>
          <p:cNvPr id="55" name="Image 54">
            <a:extLst>
              <a:ext uri="{FF2B5EF4-FFF2-40B4-BE49-F238E27FC236}">
                <a16:creationId xmlns:a16="http://schemas.microsoft.com/office/drawing/2014/main" id="{2DA6DFAE-7747-5C6D-68F4-1689A34212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355" t="31359" r="36982" b="40652"/>
          <a:stretch/>
        </p:blipFill>
        <p:spPr>
          <a:xfrm>
            <a:off x="5354314" y="1465157"/>
            <a:ext cx="1365317" cy="1372275"/>
          </a:xfrm>
          <a:prstGeom prst="rect">
            <a:avLst/>
          </a:prstGeom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7E19EA29-F069-84C6-8101-18B50BFEDF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355" t="40652" r="36903" b="31454"/>
          <a:stretch/>
        </p:blipFill>
        <p:spPr>
          <a:xfrm rot="5400000">
            <a:off x="7556563" y="1467498"/>
            <a:ext cx="1372278" cy="1367596"/>
          </a:xfrm>
          <a:prstGeom prst="rect">
            <a:avLst/>
          </a:prstGeom>
        </p:spPr>
      </p:pic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6667905E-7166-0439-F1F0-E5A9F4EEE5F2}"/>
              </a:ext>
            </a:extLst>
          </p:cNvPr>
          <p:cNvCxnSpPr>
            <a:cxnSpLocks/>
          </p:cNvCxnSpPr>
          <p:nvPr/>
        </p:nvCxnSpPr>
        <p:spPr>
          <a:xfrm>
            <a:off x="5812362" y="1476375"/>
            <a:ext cx="456676" cy="4445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D54F0F54-5BED-D7D2-4B50-DC2CE7373E15}"/>
              </a:ext>
            </a:extLst>
          </p:cNvPr>
          <p:cNvCxnSpPr>
            <a:cxnSpLocks/>
          </p:cNvCxnSpPr>
          <p:nvPr/>
        </p:nvCxnSpPr>
        <p:spPr>
          <a:xfrm flipV="1">
            <a:off x="5812367" y="1476375"/>
            <a:ext cx="453496" cy="4445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509FDD8F-8527-D073-7290-38E24453492F}"/>
              </a:ext>
            </a:extLst>
          </p:cNvPr>
          <p:cNvCxnSpPr>
            <a:cxnSpLocks/>
          </p:cNvCxnSpPr>
          <p:nvPr/>
        </p:nvCxnSpPr>
        <p:spPr>
          <a:xfrm>
            <a:off x="5354314" y="1465157"/>
            <a:ext cx="458053" cy="4557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necteur droit 62">
            <a:extLst>
              <a:ext uri="{FF2B5EF4-FFF2-40B4-BE49-F238E27FC236}">
                <a16:creationId xmlns:a16="http://schemas.microsoft.com/office/drawing/2014/main" id="{4991F065-35B9-CF43-751C-BEB2D1DE9F72}"/>
              </a:ext>
            </a:extLst>
          </p:cNvPr>
          <p:cNvCxnSpPr>
            <a:cxnSpLocks/>
          </p:cNvCxnSpPr>
          <p:nvPr/>
        </p:nvCxnSpPr>
        <p:spPr>
          <a:xfrm flipV="1">
            <a:off x="5354314" y="1476375"/>
            <a:ext cx="458053" cy="4445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Connecteur droit 127">
            <a:extLst>
              <a:ext uri="{FF2B5EF4-FFF2-40B4-BE49-F238E27FC236}">
                <a16:creationId xmlns:a16="http://schemas.microsoft.com/office/drawing/2014/main" id="{1AD0312C-6997-B8F0-5F05-DA2FDEDAC115}"/>
              </a:ext>
            </a:extLst>
          </p:cNvPr>
          <p:cNvCxnSpPr>
            <a:cxnSpLocks/>
          </p:cNvCxnSpPr>
          <p:nvPr/>
        </p:nvCxnSpPr>
        <p:spPr>
          <a:xfrm>
            <a:off x="6265863" y="1481140"/>
            <a:ext cx="453768" cy="4397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Connecteur droit 128">
            <a:extLst>
              <a:ext uri="{FF2B5EF4-FFF2-40B4-BE49-F238E27FC236}">
                <a16:creationId xmlns:a16="http://schemas.microsoft.com/office/drawing/2014/main" id="{400AE449-9973-F0FD-597C-69C485A988F3}"/>
              </a:ext>
            </a:extLst>
          </p:cNvPr>
          <p:cNvCxnSpPr>
            <a:cxnSpLocks/>
          </p:cNvCxnSpPr>
          <p:nvPr/>
        </p:nvCxnSpPr>
        <p:spPr>
          <a:xfrm flipV="1">
            <a:off x="6265863" y="1476375"/>
            <a:ext cx="452181" cy="4445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Connecteur droit 129">
            <a:extLst>
              <a:ext uri="{FF2B5EF4-FFF2-40B4-BE49-F238E27FC236}">
                <a16:creationId xmlns:a16="http://schemas.microsoft.com/office/drawing/2014/main" id="{BF2754CF-FBD3-3298-2042-A17B5E5D965F}"/>
              </a:ext>
            </a:extLst>
          </p:cNvPr>
          <p:cNvCxnSpPr>
            <a:cxnSpLocks/>
          </p:cNvCxnSpPr>
          <p:nvPr/>
        </p:nvCxnSpPr>
        <p:spPr>
          <a:xfrm>
            <a:off x="5816064" y="1924873"/>
            <a:ext cx="446758" cy="4516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Connecteur droit 130">
            <a:extLst>
              <a:ext uri="{FF2B5EF4-FFF2-40B4-BE49-F238E27FC236}">
                <a16:creationId xmlns:a16="http://schemas.microsoft.com/office/drawing/2014/main" id="{C0205F57-3F68-F0B7-B686-0AD070C14794}"/>
              </a:ext>
            </a:extLst>
          </p:cNvPr>
          <p:cNvCxnSpPr>
            <a:cxnSpLocks/>
          </p:cNvCxnSpPr>
          <p:nvPr/>
        </p:nvCxnSpPr>
        <p:spPr>
          <a:xfrm flipV="1">
            <a:off x="5816857" y="1932093"/>
            <a:ext cx="447419" cy="4443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Connecteur droit avec flèche 131">
            <a:extLst>
              <a:ext uri="{FF2B5EF4-FFF2-40B4-BE49-F238E27FC236}">
                <a16:creationId xmlns:a16="http://schemas.microsoft.com/office/drawing/2014/main" id="{02D2859D-4426-213A-A87B-4652A4CED191}"/>
              </a:ext>
            </a:extLst>
          </p:cNvPr>
          <p:cNvCxnSpPr>
            <a:cxnSpLocks/>
          </p:cNvCxnSpPr>
          <p:nvPr/>
        </p:nvCxnSpPr>
        <p:spPr>
          <a:xfrm>
            <a:off x="6765632" y="2151294"/>
            <a:ext cx="76146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itre 1">
            <a:extLst>
              <a:ext uri="{FF2B5EF4-FFF2-40B4-BE49-F238E27FC236}">
                <a16:creationId xmlns:a16="http://schemas.microsoft.com/office/drawing/2014/main" id="{4AE639E6-1ABE-FC5E-E927-32B9609671F7}"/>
              </a:ext>
            </a:extLst>
          </p:cNvPr>
          <p:cNvSpPr txBox="1">
            <a:spLocks/>
          </p:cNvSpPr>
          <p:nvPr/>
        </p:nvSpPr>
        <p:spPr>
          <a:xfrm>
            <a:off x="6742850" y="2193365"/>
            <a:ext cx="823139" cy="268971"/>
          </a:xfrm>
          <a:prstGeom prst="rect">
            <a:avLst/>
          </a:prstGeom>
          <a:ln>
            <a:noFill/>
          </a:ln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351" b="1" dirty="0">
                <a:latin typeface="Garamond" panose="02020404030301010803" pitchFamily="18" charset="0"/>
              </a:rPr>
              <a:t>Tourner</a:t>
            </a:r>
          </a:p>
        </p:txBody>
      </p:sp>
      <p:pic>
        <p:nvPicPr>
          <p:cNvPr id="149" name="Image 148">
            <a:extLst>
              <a:ext uri="{FF2B5EF4-FFF2-40B4-BE49-F238E27FC236}">
                <a16:creationId xmlns:a16="http://schemas.microsoft.com/office/drawing/2014/main" id="{FCC0A9FF-A9C0-7898-20A4-E5059E198B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136" t="40663" r="47347" b="22123"/>
          <a:stretch/>
        </p:blipFill>
        <p:spPr>
          <a:xfrm rot="5400000">
            <a:off x="6254119" y="3422902"/>
            <a:ext cx="977461" cy="1945526"/>
          </a:xfrm>
          <a:prstGeom prst="rect">
            <a:avLst/>
          </a:prstGeom>
        </p:spPr>
      </p:pic>
      <p:cxnSp>
        <p:nvCxnSpPr>
          <p:cNvPr id="150" name="Connecteur droit avec flèche 149">
            <a:extLst>
              <a:ext uri="{FF2B5EF4-FFF2-40B4-BE49-F238E27FC236}">
                <a16:creationId xmlns:a16="http://schemas.microsoft.com/office/drawing/2014/main" id="{1A0EEBE2-9DD0-71C5-BB75-954587A08031}"/>
              </a:ext>
            </a:extLst>
          </p:cNvPr>
          <p:cNvCxnSpPr>
            <a:cxnSpLocks/>
          </p:cNvCxnSpPr>
          <p:nvPr/>
        </p:nvCxnSpPr>
        <p:spPr>
          <a:xfrm>
            <a:off x="4129768" y="4397984"/>
            <a:ext cx="160178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itre 1">
            <a:extLst>
              <a:ext uri="{FF2B5EF4-FFF2-40B4-BE49-F238E27FC236}">
                <a16:creationId xmlns:a16="http://schemas.microsoft.com/office/drawing/2014/main" id="{8CB6D5B5-AD4E-6FF8-972C-8C214107C6DC}"/>
              </a:ext>
            </a:extLst>
          </p:cNvPr>
          <p:cNvSpPr txBox="1">
            <a:spLocks/>
          </p:cNvSpPr>
          <p:nvPr/>
        </p:nvSpPr>
        <p:spPr>
          <a:xfrm>
            <a:off x="4460315" y="4449920"/>
            <a:ext cx="893999" cy="266515"/>
          </a:xfrm>
          <a:prstGeom prst="rect">
            <a:avLst/>
          </a:prstGeom>
          <a:ln>
            <a:noFill/>
          </a:ln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351" b="1" dirty="0">
                <a:latin typeface="Garamond" panose="02020404030301010803" pitchFamily="18" charset="0"/>
              </a:rPr>
              <a:t>Translater</a:t>
            </a:r>
          </a:p>
        </p:txBody>
      </p:sp>
      <p:cxnSp>
        <p:nvCxnSpPr>
          <p:cNvPr id="160" name="Connecteur droit 159">
            <a:extLst>
              <a:ext uri="{FF2B5EF4-FFF2-40B4-BE49-F238E27FC236}">
                <a16:creationId xmlns:a16="http://schemas.microsoft.com/office/drawing/2014/main" id="{84A2029A-8AE6-AF8B-F2AC-37B5F7E3122D}"/>
              </a:ext>
            </a:extLst>
          </p:cNvPr>
          <p:cNvCxnSpPr>
            <a:cxnSpLocks/>
          </p:cNvCxnSpPr>
          <p:nvPr/>
        </p:nvCxnSpPr>
        <p:spPr>
          <a:xfrm flipH="1">
            <a:off x="3602038" y="3921125"/>
            <a:ext cx="488571" cy="4768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Connecteur droit 160">
            <a:extLst>
              <a:ext uri="{FF2B5EF4-FFF2-40B4-BE49-F238E27FC236}">
                <a16:creationId xmlns:a16="http://schemas.microsoft.com/office/drawing/2014/main" id="{93629A03-1096-3C07-D307-E85EB0C23AE7}"/>
              </a:ext>
            </a:extLst>
          </p:cNvPr>
          <p:cNvCxnSpPr>
            <a:cxnSpLocks/>
          </p:cNvCxnSpPr>
          <p:nvPr/>
        </p:nvCxnSpPr>
        <p:spPr>
          <a:xfrm flipV="1">
            <a:off x="3116263" y="3921125"/>
            <a:ext cx="485775" cy="47685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Connecteur droit 163">
            <a:extLst>
              <a:ext uri="{FF2B5EF4-FFF2-40B4-BE49-F238E27FC236}">
                <a16:creationId xmlns:a16="http://schemas.microsoft.com/office/drawing/2014/main" id="{D1340940-6B46-D894-9F20-9B2B0F94E9BF}"/>
              </a:ext>
            </a:extLst>
          </p:cNvPr>
          <p:cNvCxnSpPr>
            <a:cxnSpLocks/>
          </p:cNvCxnSpPr>
          <p:nvPr/>
        </p:nvCxnSpPr>
        <p:spPr>
          <a:xfrm>
            <a:off x="3115483" y="4395665"/>
            <a:ext cx="486555" cy="4887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Connecteur droit 164">
            <a:extLst>
              <a:ext uri="{FF2B5EF4-FFF2-40B4-BE49-F238E27FC236}">
                <a16:creationId xmlns:a16="http://schemas.microsoft.com/office/drawing/2014/main" id="{84610E39-5A84-6EDA-AFBF-9607ACB2A6FE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3608488" y="3921125"/>
            <a:ext cx="482121" cy="4778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Connecteur droit 165">
            <a:extLst>
              <a:ext uri="{FF2B5EF4-FFF2-40B4-BE49-F238E27FC236}">
                <a16:creationId xmlns:a16="http://schemas.microsoft.com/office/drawing/2014/main" id="{22FE7BC4-D64E-2760-C7CB-7C9571B65110}"/>
              </a:ext>
            </a:extLst>
          </p:cNvPr>
          <p:cNvCxnSpPr>
            <a:cxnSpLocks/>
            <a:stCxn id="17" idx="1"/>
          </p:cNvCxnSpPr>
          <p:nvPr/>
        </p:nvCxnSpPr>
        <p:spPr>
          <a:xfrm>
            <a:off x="3117845" y="3912271"/>
            <a:ext cx="484193" cy="4857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Connecteur droit 166">
            <a:extLst>
              <a:ext uri="{FF2B5EF4-FFF2-40B4-BE49-F238E27FC236}">
                <a16:creationId xmlns:a16="http://schemas.microsoft.com/office/drawing/2014/main" id="{74C76CF5-533D-DF3B-F7E0-CC4725EC0502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3117845" y="4397984"/>
            <a:ext cx="490643" cy="4876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8" name="Connecteur droit 167">
            <a:extLst>
              <a:ext uri="{FF2B5EF4-FFF2-40B4-BE49-F238E27FC236}">
                <a16:creationId xmlns:a16="http://schemas.microsoft.com/office/drawing/2014/main" id="{6F5FBC34-AD0C-6FF8-4807-854DCEA72996}"/>
              </a:ext>
            </a:extLst>
          </p:cNvPr>
          <p:cNvCxnSpPr>
            <a:cxnSpLocks/>
          </p:cNvCxnSpPr>
          <p:nvPr/>
        </p:nvCxnSpPr>
        <p:spPr>
          <a:xfrm>
            <a:off x="3602038" y="4395665"/>
            <a:ext cx="488571" cy="4887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9" name="Connecteur droit 168">
            <a:extLst>
              <a:ext uri="{FF2B5EF4-FFF2-40B4-BE49-F238E27FC236}">
                <a16:creationId xmlns:a16="http://schemas.microsoft.com/office/drawing/2014/main" id="{726F2C84-E0D2-FA97-23F7-819DAE48AA36}"/>
              </a:ext>
            </a:extLst>
          </p:cNvPr>
          <p:cNvCxnSpPr>
            <a:cxnSpLocks/>
            <a:endCxn id="17" idx="0"/>
          </p:cNvCxnSpPr>
          <p:nvPr/>
        </p:nvCxnSpPr>
        <p:spPr>
          <a:xfrm flipV="1">
            <a:off x="3608488" y="4398956"/>
            <a:ext cx="482121" cy="4854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1BC1E0A7-A550-216E-A0AA-BF8BF4404AA0}"/>
              </a:ext>
            </a:extLst>
          </p:cNvPr>
          <p:cNvCxnSpPr>
            <a:cxnSpLocks/>
          </p:cNvCxnSpPr>
          <p:nvPr/>
        </p:nvCxnSpPr>
        <p:spPr>
          <a:xfrm>
            <a:off x="601980" y="-154004"/>
            <a:ext cx="0" cy="613495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itre 1">
            <a:extLst>
              <a:ext uri="{FF2B5EF4-FFF2-40B4-BE49-F238E27FC236}">
                <a16:creationId xmlns:a16="http://schemas.microsoft.com/office/drawing/2014/main" id="{AB82E756-8BC3-0DB3-CC1C-DBF456D7A099}"/>
              </a:ext>
            </a:extLst>
          </p:cNvPr>
          <p:cNvSpPr txBox="1">
            <a:spLocks/>
          </p:cNvSpPr>
          <p:nvPr/>
        </p:nvSpPr>
        <p:spPr>
          <a:xfrm>
            <a:off x="154941" y="6273800"/>
            <a:ext cx="741677" cy="47287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fr-FR" sz="2000" b="1" dirty="0">
                <a:latin typeface="Garamond" panose="02020404030301010803" pitchFamily="18" charset="0"/>
              </a:rPr>
              <a:t>5/24</a:t>
            </a:r>
          </a:p>
        </p:txBody>
      </p:sp>
    </p:spTree>
    <p:extLst>
      <p:ext uri="{BB962C8B-B14F-4D97-AF65-F5344CB8AC3E}">
        <p14:creationId xmlns:p14="http://schemas.microsoft.com/office/powerpoint/2010/main" val="1839547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3148BF51-9738-6E29-BFA7-DDAA5F96BA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10" t="22129" r="36928" b="22129"/>
          <a:stretch/>
        </p:blipFill>
        <p:spPr>
          <a:xfrm flipH="1">
            <a:off x="2576082" y="4200270"/>
            <a:ext cx="1515890" cy="182412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07AFC2C-BEEF-B02D-B8EB-E624BA69FF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910" t="22129" r="36928" b="22129"/>
          <a:stretch/>
        </p:blipFill>
        <p:spPr>
          <a:xfrm>
            <a:off x="5858759" y="4200270"/>
            <a:ext cx="1527035" cy="182412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30AA56F-DEA2-6DA1-77AC-767B19BCDA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45" t="22153" r="36962" b="22154"/>
          <a:stretch/>
        </p:blipFill>
        <p:spPr>
          <a:xfrm flipH="1">
            <a:off x="5868339" y="780862"/>
            <a:ext cx="1520439" cy="182342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ED73D9B1-5A48-0CD9-FB56-C4D64B62F3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45" t="22153" r="36962" b="22154"/>
          <a:stretch/>
        </p:blipFill>
        <p:spPr>
          <a:xfrm>
            <a:off x="2553653" y="771968"/>
            <a:ext cx="1521481" cy="1823420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A93BE0E3-0227-2ECB-E508-9AAF3B7486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953" t="22172" r="36934" b="22131"/>
          <a:stretch/>
        </p:blipFill>
        <p:spPr>
          <a:xfrm>
            <a:off x="4220935" y="2461053"/>
            <a:ext cx="1520440" cy="182412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7CBE8C7-2846-447C-BBDC-7103D4426E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968" t="31397" r="36919" b="12907"/>
          <a:stretch/>
        </p:blipFill>
        <p:spPr>
          <a:xfrm>
            <a:off x="4220935" y="280354"/>
            <a:ext cx="1520440" cy="182412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336EC35-BD41-46DB-BB25-BE86E56C33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943" t="12928" r="36943" b="31376"/>
          <a:stretch/>
        </p:blipFill>
        <p:spPr>
          <a:xfrm>
            <a:off x="4222013" y="4702898"/>
            <a:ext cx="1520440" cy="182412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E430C5C4-F555-DF1E-902F-B7CA146823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996" t="22132" r="36966" b="22222"/>
          <a:stretch/>
        </p:blipFill>
        <p:spPr>
          <a:xfrm>
            <a:off x="7509561" y="1425660"/>
            <a:ext cx="1520436" cy="1827876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7842E1A0-9E24-E2E3-9A2F-3CA5CFE3D10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996" t="22132" r="36966" b="22222"/>
          <a:stretch/>
        </p:blipFill>
        <p:spPr>
          <a:xfrm flipH="1">
            <a:off x="890602" y="1514465"/>
            <a:ext cx="1520908" cy="1827876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CC45D076-9C65-0244-8BCE-4E9A64F1F9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996" t="22132" r="36966" b="22222"/>
          <a:stretch/>
        </p:blipFill>
        <p:spPr>
          <a:xfrm flipV="1">
            <a:off x="7509561" y="3535685"/>
            <a:ext cx="1520436" cy="182411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2DACB790-80F7-57C1-8227-842B47A072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996" t="22132" r="36966" b="22222"/>
          <a:stretch/>
        </p:blipFill>
        <p:spPr>
          <a:xfrm flipH="1" flipV="1">
            <a:off x="886943" y="3531673"/>
            <a:ext cx="1520908" cy="1824118"/>
          </a:xfrm>
          <a:prstGeom prst="rect">
            <a:avLst/>
          </a:prstGeom>
        </p:spPr>
      </p:pic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54B7AABD-5DA0-7042-4DA8-1FE4FEDF3880}"/>
              </a:ext>
            </a:extLst>
          </p:cNvPr>
          <p:cNvCxnSpPr>
            <a:cxnSpLocks/>
          </p:cNvCxnSpPr>
          <p:nvPr/>
        </p:nvCxnSpPr>
        <p:spPr>
          <a:xfrm flipV="1">
            <a:off x="4977537" y="2146463"/>
            <a:ext cx="0" cy="2738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AB3ABE61-4E77-13EB-1DF2-5E69F3FA192E}"/>
              </a:ext>
            </a:extLst>
          </p:cNvPr>
          <p:cNvCxnSpPr>
            <a:cxnSpLocks/>
          </p:cNvCxnSpPr>
          <p:nvPr/>
        </p:nvCxnSpPr>
        <p:spPr>
          <a:xfrm flipH="1" flipV="1">
            <a:off x="2455058" y="2878446"/>
            <a:ext cx="1713674" cy="3404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841F72FB-25AF-7AA2-8FEF-3287DC2A1221}"/>
              </a:ext>
            </a:extLst>
          </p:cNvPr>
          <p:cNvCxnSpPr>
            <a:cxnSpLocks/>
          </p:cNvCxnSpPr>
          <p:nvPr/>
        </p:nvCxnSpPr>
        <p:spPr>
          <a:xfrm flipH="1">
            <a:off x="2455058" y="3525480"/>
            <a:ext cx="1713674" cy="45489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65AD6CFF-9A75-18E5-24CC-E4D3DC4167E1}"/>
              </a:ext>
            </a:extLst>
          </p:cNvPr>
          <p:cNvCxnSpPr>
            <a:cxnSpLocks/>
          </p:cNvCxnSpPr>
          <p:nvPr/>
        </p:nvCxnSpPr>
        <p:spPr>
          <a:xfrm flipH="1" flipV="1">
            <a:off x="3300632" y="2648424"/>
            <a:ext cx="868100" cy="2675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C4592519-949E-16CD-7940-64BE6895BAB5}"/>
              </a:ext>
            </a:extLst>
          </p:cNvPr>
          <p:cNvCxnSpPr>
            <a:cxnSpLocks/>
          </p:cNvCxnSpPr>
          <p:nvPr/>
        </p:nvCxnSpPr>
        <p:spPr>
          <a:xfrm flipH="1">
            <a:off x="3331813" y="3841389"/>
            <a:ext cx="819790" cy="3046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avec flèche 135">
            <a:extLst>
              <a:ext uri="{FF2B5EF4-FFF2-40B4-BE49-F238E27FC236}">
                <a16:creationId xmlns:a16="http://schemas.microsoft.com/office/drawing/2014/main" id="{153AF149-5D43-7273-1464-87CD0BE7B6CD}"/>
              </a:ext>
            </a:extLst>
          </p:cNvPr>
          <p:cNvCxnSpPr>
            <a:cxnSpLocks/>
          </p:cNvCxnSpPr>
          <p:nvPr/>
        </p:nvCxnSpPr>
        <p:spPr>
          <a:xfrm>
            <a:off x="4977537" y="4345248"/>
            <a:ext cx="0" cy="2869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eur droit avec flèche 140">
            <a:extLst>
              <a:ext uri="{FF2B5EF4-FFF2-40B4-BE49-F238E27FC236}">
                <a16:creationId xmlns:a16="http://schemas.microsoft.com/office/drawing/2014/main" id="{80295B1C-6B70-0379-0A19-D5EF1C347525}"/>
              </a:ext>
            </a:extLst>
          </p:cNvPr>
          <p:cNvCxnSpPr>
            <a:cxnSpLocks/>
          </p:cNvCxnSpPr>
          <p:nvPr/>
        </p:nvCxnSpPr>
        <p:spPr>
          <a:xfrm>
            <a:off x="5793578" y="3812219"/>
            <a:ext cx="815185" cy="3338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>
            <a:extLst>
              <a:ext uri="{FF2B5EF4-FFF2-40B4-BE49-F238E27FC236}">
                <a16:creationId xmlns:a16="http://schemas.microsoft.com/office/drawing/2014/main" id="{E3064A70-2D3D-01C5-0F20-BDF122A33326}"/>
              </a:ext>
            </a:extLst>
          </p:cNvPr>
          <p:cNvCxnSpPr>
            <a:cxnSpLocks/>
          </p:cNvCxnSpPr>
          <p:nvPr/>
        </p:nvCxnSpPr>
        <p:spPr>
          <a:xfrm>
            <a:off x="5781675" y="3516799"/>
            <a:ext cx="1684338" cy="47926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Connecteur droit avec flèche 146">
            <a:extLst>
              <a:ext uri="{FF2B5EF4-FFF2-40B4-BE49-F238E27FC236}">
                <a16:creationId xmlns:a16="http://schemas.microsoft.com/office/drawing/2014/main" id="{77957F56-2781-792D-B416-C6945ED7388E}"/>
              </a:ext>
            </a:extLst>
          </p:cNvPr>
          <p:cNvCxnSpPr>
            <a:cxnSpLocks/>
          </p:cNvCxnSpPr>
          <p:nvPr/>
        </p:nvCxnSpPr>
        <p:spPr>
          <a:xfrm flipV="1">
            <a:off x="5781675" y="2786119"/>
            <a:ext cx="1684338" cy="44250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>
            <a:extLst>
              <a:ext uri="{FF2B5EF4-FFF2-40B4-BE49-F238E27FC236}">
                <a16:creationId xmlns:a16="http://schemas.microsoft.com/office/drawing/2014/main" id="{BD523AA0-2C29-0584-205D-46400A3893DE}"/>
              </a:ext>
            </a:extLst>
          </p:cNvPr>
          <p:cNvCxnSpPr>
            <a:cxnSpLocks/>
          </p:cNvCxnSpPr>
          <p:nvPr/>
        </p:nvCxnSpPr>
        <p:spPr>
          <a:xfrm flipV="1">
            <a:off x="5781675" y="2633663"/>
            <a:ext cx="827088" cy="2822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Titre 1">
            <a:extLst>
              <a:ext uri="{FF2B5EF4-FFF2-40B4-BE49-F238E27FC236}">
                <a16:creationId xmlns:a16="http://schemas.microsoft.com/office/drawing/2014/main" id="{63B244EC-1AE1-DE15-D776-C212CEEE8288}"/>
              </a:ext>
            </a:extLst>
          </p:cNvPr>
          <p:cNvSpPr txBox="1">
            <a:spLocks/>
          </p:cNvSpPr>
          <p:nvPr/>
        </p:nvSpPr>
        <p:spPr>
          <a:xfrm>
            <a:off x="3821060" y="2597162"/>
            <a:ext cx="227455" cy="25966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351" b="1" dirty="0">
                <a:latin typeface="Garamond" panose="02020404030301010803" pitchFamily="18" charset="0"/>
              </a:rPr>
              <a:t>4</a:t>
            </a:r>
            <a:endParaRPr lang="fr-FR" sz="1500" b="1" dirty="0">
              <a:latin typeface="Garamond" panose="02020404030301010803" pitchFamily="18" charset="0"/>
            </a:endParaRPr>
          </a:p>
        </p:txBody>
      </p:sp>
      <p:sp>
        <p:nvSpPr>
          <p:cNvPr id="182" name="Titre 1">
            <a:extLst>
              <a:ext uri="{FF2B5EF4-FFF2-40B4-BE49-F238E27FC236}">
                <a16:creationId xmlns:a16="http://schemas.microsoft.com/office/drawing/2014/main" id="{2E6C2F00-FB55-161F-3559-F74443612D45}"/>
              </a:ext>
            </a:extLst>
          </p:cNvPr>
          <p:cNvSpPr txBox="1">
            <a:spLocks/>
          </p:cNvSpPr>
          <p:nvPr/>
        </p:nvSpPr>
        <p:spPr>
          <a:xfrm>
            <a:off x="3218085" y="3069176"/>
            <a:ext cx="227455" cy="25966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351" b="1" dirty="0">
                <a:latin typeface="Garamond" panose="02020404030301010803" pitchFamily="18" charset="0"/>
              </a:rPr>
              <a:t>4</a:t>
            </a:r>
            <a:endParaRPr lang="fr-FR" sz="1500" b="1" dirty="0">
              <a:latin typeface="Garamond" panose="02020404030301010803" pitchFamily="18" charset="0"/>
            </a:endParaRPr>
          </a:p>
        </p:txBody>
      </p:sp>
      <p:sp>
        <p:nvSpPr>
          <p:cNvPr id="183" name="Titre 1">
            <a:extLst>
              <a:ext uri="{FF2B5EF4-FFF2-40B4-BE49-F238E27FC236}">
                <a16:creationId xmlns:a16="http://schemas.microsoft.com/office/drawing/2014/main" id="{666B16EA-2096-0C99-4EA4-DE4C561A0645}"/>
              </a:ext>
            </a:extLst>
          </p:cNvPr>
          <p:cNvSpPr txBox="1">
            <a:spLocks/>
          </p:cNvSpPr>
          <p:nvPr/>
        </p:nvSpPr>
        <p:spPr>
          <a:xfrm>
            <a:off x="3218085" y="3499717"/>
            <a:ext cx="227455" cy="25966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351" b="1" dirty="0">
                <a:latin typeface="Garamond" panose="02020404030301010803" pitchFamily="18" charset="0"/>
              </a:rPr>
              <a:t>4</a:t>
            </a:r>
            <a:endParaRPr lang="fr-FR" sz="1500" b="1" dirty="0">
              <a:latin typeface="Garamond" panose="02020404030301010803" pitchFamily="18" charset="0"/>
            </a:endParaRPr>
          </a:p>
        </p:txBody>
      </p:sp>
      <p:sp>
        <p:nvSpPr>
          <p:cNvPr id="184" name="Titre 1">
            <a:extLst>
              <a:ext uri="{FF2B5EF4-FFF2-40B4-BE49-F238E27FC236}">
                <a16:creationId xmlns:a16="http://schemas.microsoft.com/office/drawing/2014/main" id="{420288D0-633C-BE73-57FD-71C437692B32}"/>
              </a:ext>
            </a:extLst>
          </p:cNvPr>
          <p:cNvSpPr txBox="1">
            <a:spLocks/>
          </p:cNvSpPr>
          <p:nvPr/>
        </p:nvSpPr>
        <p:spPr>
          <a:xfrm>
            <a:off x="3821061" y="3934523"/>
            <a:ext cx="227455" cy="25966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351" b="1" dirty="0">
                <a:latin typeface="Garamond" panose="02020404030301010803" pitchFamily="18" charset="0"/>
              </a:rPr>
              <a:t>4</a:t>
            </a:r>
            <a:endParaRPr lang="fr-FR" sz="1500" b="1" dirty="0">
              <a:latin typeface="Garamond" panose="02020404030301010803" pitchFamily="18" charset="0"/>
            </a:endParaRPr>
          </a:p>
        </p:txBody>
      </p:sp>
      <p:sp>
        <p:nvSpPr>
          <p:cNvPr id="185" name="Titre 1">
            <a:extLst>
              <a:ext uri="{FF2B5EF4-FFF2-40B4-BE49-F238E27FC236}">
                <a16:creationId xmlns:a16="http://schemas.microsoft.com/office/drawing/2014/main" id="{20B70A5F-A6DC-4DEB-90C7-E977D5AC0630}"/>
              </a:ext>
            </a:extLst>
          </p:cNvPr>
          <p:cNvSpPr txBox="1">
            <a:spLocks/>
          </p:cNvSpPr>
          <p:nvPr/>
        </p:nvSpPr>
        <p:spPr>
          <a:xfrm>
            <a:off x="5912799" y="2592137"/>
            <a:ext cx="227455" cy="25966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351" b="1" dirty="0">
                <a:latin typeface="Garamond" panose="02020404030301010803" pitchFamily="18" charset="0"/>
              </a:rPr>
              <a:t>4</a:t>
            </a:r>
            <a:endParaRPr lang="fr-FR" sz="1500" b="1" dirty="0">
              <a:latin typeface="Garamond" panose="02020404030301010803" pitchFamily="18" charset="0"/>
            </a:endParaRPr>
          </a:p>
        </p:txBody>
      </p:sp>
      <p:sp>
        <p:nvSpPr>
          <p:cNvPr id="186" name="Titre 1">
            <a:extLst>
              <a:ext uri="{FF2B5EF4-FFF2-40B4-BE49-F238E27FC236}">
                <a16:creationId xmlns:a16="http://schemas.microsoft.com/office/drawing/2014/main" id="{655E5852-3F44-34F2-6AFE-4EEB75347987}"/>
              </a:ext>
            </a:extLst>
          </p:cNvPr>
          <p:cNvSpPr txBox="1">
            <a:spLocks/>
          </p:cNvSpPr>
          <p:nvPr/>
        </p:nvSpPr>
        <p:spPr>
          <a:xfrm>
            <a:off x="5902997" y="3934523"/>
            <a:ext cx="227455" cy="25966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351" b="1" dirty="0">
                <a:latin typeface="Garamond" panose="02020404030301010803" pitchFamily="18" charset="0"/>
              </a:rPr>
              <a:t>4</a:t>
            </a:r>
            <a:endParaRPr lang="fr-FR" sz="1500" b="1" dirty="0">
              <a:latin typeface="Garamond" panose="02020404030301010803" pitchFamily="18" charset="0"/>
            </a:endParaRPr>
          </a:p>
        </p:txBody>
      </p:sp>
      <p:sp>
        <p:nvSpPr>
          <p:cNvPr id="187" name="Titre 1">
            <a:extLst>
              <a:ext uri="{FF2B5EF4-FFF2-40B4-BE49-F238E27FC236}">
                <a16:creationId xmlns:a16="http://schemas.microsoft.com/office/drawing/2014/main" id="{5D555525-6147-6CAC-20BD-1B972EEA4C28}"/>
              </a:ext>
            </a:extLst>
          </p:cNvPr>
          <p:cNvSpPr txBox="1">
            <a:spLocks/>
          </p:cNvSpPr>
          <p:nvPr/>
        </p:nvSpPr>
        <p:spPr>
          <a:xfrm>
            <a:off x="6448324" y="3517757"/>
            <a:ext cx="227455" cy="25966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351" b="1" dirty="0">
                <a:latin typeface="Garamond" panose="02020404030301010803" pitchFamily="18" charset="0"/>
              </a:rPr>
              <a:t>4</a:t>
            </a:r>
            <a:endParaRPr lang="fr-FR" sz="1500" b="1" dirty="0">
              <a:latin typeface="Garamond" panose="02020404030301010803" pitchFamily="18" charset="0"/>
            </a:endParaRPr>
          </a:p>
        </p:txBody>
      </p:sp>
      <p:sp>
        <p:nvSpPr>
          <p:cNvPr id="188" name="Titre 1">
            <a:extLst>
              <a:ext uri="{FF2B5EF4-FFF2-40B4-BE49-F238E27FC236}">
                <a16:creationId xmlns:a16="http://schemas.microsoft.com/office/drawing/2014/main" id="{6822DCA6-585E-4551-FFAF-6683E2034974}"/>
              </a:ext>
            </a:extLst>
          </p:cNvPr>
          <p:cNvSpPr txBox="1">
            <a:spLocks/>
          </p:cNvSpPr>
          <p:nvPr/>
        </p:nvSpPr>
        <p:spPr>
          <a:xfrm>
            <a:off x="6448323" y="3023154"/>
            <a:ext cx="227455" cy="25966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351" b="1" dirty="0">
                <a:latin typeface="Garamond" panose="02020404030301010803" pitchFamily="18" charset="0"/>
              </a:rPr>
              <a:t>4</a:t>
            </a:r>
            <a:endParaRPr lang="fr-FR" sz="1500" b="1" dirty="0">
              <a:latin typeface="Garamond" panose="02020404030301010803" pitchFamily="18" charset="0"/>
            </a:endParaRPr>
          </a:p>
        </p:txBody>
      </p:sp>
      <p:sp>
        <p:nvSpPr>
          <p:cNvPr id="189" name="Titre 1">
            <a:extLst>
              <a:ext uri="{FF2B5EF4-FFF2-40B4-BE49-F238E27FC236}">
                <a16:creationId xmlns:a16="http://schemas.microsoft.com/office/drawing/2014/main" id="{076BE38D-9781-5ED3-83B9-07EA09674E09}"/>
              </a:ext>
            </a:extLst>
          </p:cNvPr>
          <p:cNvSpPr txBox="1">
            <a:spLocks/>
          </p:cNvSpPr>
          <p:nvPr/>
        </p:nvSpPr>
        <p:spPr>
          <a:xfrm>
            <a:off x="5021086" y="2168740"/>
            <a:ext cx="227455" cy="25966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351" b="1" dirty="0">
                <a:latin typeface="Garamond" panose="02020404030301010803" pitchFamily="18" charset="0"/>
              </a:rPr>
              <a:t>1</a:t>
            </a:r>
            <a:endParaRPr lang="fr-FR" sz="1500" b="1" dirty="0">
              <a:latin typeface="Garamond" panose="02020404030301010803" pitchFamily="18" charset="0"/>
            </a:endParaRPr>
          </a:p>
        </p:txBody>
      </p:sp>
      <p:sp>
        <p:nvSpPr>
          <p:cNvPr id="190" name="Titre 1">
            <a:extLst>
              <a:ext uri="{FF2B5EF4-FFF2-40B4-BE49-F238E27FC236}">
                <a16:creationId xmlns:a16="http://schemas.microsoft.com/office/drawing/2014/main" id="{D33A410D-D6AB-2B9F-B0BD-B33C182CAE35}"/>
              </a:ext>
            </a:extLst>
          </p:cNvPr>
          <p:cNvSpPr txBox="1">
            <a:spLocks/>
          </p:cNvSpPr>
          <p:nvPr/>
        </p:nvSpPr>
        <p:spPr>
          <a:xfrm>
            <a:off x="4713137" y="4372525"/>
            <a:ext cx="227455" cy="25966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351" b="1" dirty="0">
                <a:latin typeface="Garamond" panose="02020404030301010803" pitchFamily="18" charset="0"/>
              </a:rPr>
              <a:t>1</a:t>
            </a:r>
            <a:endParaRPr lang="fr-FR" sz="1500" b="1" dirty="0">
              <a:latin typeface="Garamond" panose="02020404030301010803" pitchFamily="18" charset="0"/>
            </a:endParaRPr>
          </a:p>
        </p:txBody>
      </p:sp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A7E63A94-C529-B361-7B61-7EB9C1405A3F}"/>
              </a:ext>
            </a:extLst>
          </p:cNvPr>
          <p:cNvCxnSpPr>
            <a:cxnSpLocks/>
          </p:cNvCxnSpPr>
          <p:nvPr/>
        </p:nvCxnSpPr>
        <p:spPr>
          <a:xfrm>
            <a:off x="601980" y="-101600"/>
            <a:ext cx="0" cy="608254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itre 1">
            <a:extLst>
              <a:ext uri="{FF2B5EF4-FFF2-40B4-BE49-F238E27FC236}">
                <a16:creationId xmlns:a16="http://schemas.microsoft.com/office/drawing/2014/main" id="{0FAC2FEA-DDE7-1E23-E88C-F9C75011BDD4}"/>
              </a:ext>
            </a:extLst>
          </p:cNvPr>
          <p:cNvSpPr txBox="1">
            <a:spLocks/>
          </p:cNvSpPr>
          <p:nvPr/>
        </p:nvSpPr>
        <p:spPr>
          <a:xfrm>
            <a:off x="154941" y="6273800"/>
            <a:ext cx="741677" cy="47287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fr-FR" sz="2000" b="1" dirty="0">
                <a:latin typeface="Garamond" panose="02020404030301010803" pitchFamily="18" charset="0"/>
              </a:rPr>
              <a:t>6/24</a:t>
            </a:r>
          </a:p>
        </p:txBody>
      </p:sp>
    </p:spTree>
    <p:extLst>
      <p:ext uri="{BB962C8B-B14F-4D97-AF65-F5344CB8AC3E}">
        <p14:creationId xmlns:p14="http://schemas.microsoft.com/office/powerpoint/2010/main" val="2627828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A7E63A94-C529-B361-7B61-7EB9C1405A3F}"/>
              </a:ext>
            </a:extLst>
          </p:cNvPr>
          <p:cNvCxnSpPr>
            <a:cxnSpLocks/>
          </p:cNvCxnSpPr>
          <p:nvPr/>
        </p:nvCxnSpPr>
        <p:spPr>
          <a:xfrm>
            <a:off x="601980" y="-101600"/>
            <a:ext cx="0" cy="608254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itre 1">
            <a:extLst>
              <a:ext uri="{FF2B5EF4-FFF2-40B4-BE49-F238E27FC236}">
                <a16:creationId xmlns:a16="http://schemas.microsoft.com/office/drawing/2014/main" id="{0FAC2FEA-DDE7-1E23-E88C-F9C75011BDD4}"/>
              </a:ext>
            </a:extLst>
          </p:cNvPr>
          <p:cNvSpPr txBox="1">
            <a:spLocks/>
          </p:cNvSpPr>
          <p:nvPr/>
        </p:nvSpPr>
        <p:spPr>
          <a:xfrm>
            <a:off x="154941" y="6273800"/>
            <a:ext cx="741677" cy="47287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fr-FR" sz="2000" b="1" dirty="0">
                <a:latin typeface="Garamond" panose="02020404030301010803" pitchFamily="18" charset="0"/>
              </a:rPr>
              <a:t>7/24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0123434-B23B-CC8F-92A4-F7698B174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30" t="31418" r="39545" b="31428"/>
          <a:stretch/>
        </p:blipFill>
        <p:spPr>
          <a:xfrm>
            <a:off x="998218" y="3548963"/>
            <a:ext cx="1778470" cy="177625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080E025-1800-0AC0-E1AB-0DC0E2D35C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71" t="31412" r="39530" b="31389"/>
          <a:stretch/>
        </p:blipFill>
        <p:spPr>
          <a:xfrm>
            <a:off x="3969595" y="1199995"/>
            <a:ext cx="1774043" cy="177625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B32134B-DD3E-2E2B-B9C4-68D72E7E03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45" t="31412" r="39569" b="31412"/>
          <a:stretch/>
        </p:blipFill>
        <p:spPr>
          <a:xfrm>
            <a:off x="2997817" y="3552293"/>
            <a:ext cx="1778469" cy="178068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0ECBF89-5EBD-84E3-9F6D-B4D2BF1E9D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536" t="31432" r="39538" b="31415"/>
          <a:stretch/>
        </p:blipFill>
        <p:spPr>
          <a:xfrm>
            <a:off x="5008128" y="3548962"/>
            <a:ext cx="1778472" cy="177625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22D90FE-4C56-DB5C-D8BC-A51C7C458F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569" t="31458" r="39558" b="31412"/>
          <a:stretch/>
        </p:blipFill>
        <p:spPr>
          <a:xfrm>
            <a:off x="7018442" y="3545633"/>
            <a:ext cx="1778472" cy="1779586"/>
          </a:xfrm>
          <a:prstGeom prst="rect">
            <a:avLst/>
          </a:prstGeom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7E94B224-C818-FA21-123A-DDDF82D69083}"/>
              </a:ext>
            </a:extLst>
          </p:cNvPr>
          <p:cNvCxnSpPr>
            <a:cxnSpLocks/>
          </p:cNvCxnSpPr>
          <p:nvPr/>
        </p:nvCxnSpPr>
        <p:spPr>
          <a:xfrm flipH="1">
            <a:off x="3887925" y="3026423"/>
            <a:ext cx="520700" cy="4916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56976D0F-2A67-8599-904A-9A7213D2EFFE}"/>
              </a:ext>
            </a:extLst>
          </p:cNvPr>
          <p:cNvCxnSpPr>
            <a:cxnSpLocks/>
          </p:cNvCxnSpPr>
          <p:nvPr/>
        </p:nvCxnSpPr>
        <p:spPr>
          <a:xfrm flipH="1">
            <a:off x="1886087" y="2098772"/>
            <a:ext cx="2013952" cy="14033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9418E0BF-94F5-08EA-FDE7-19E1206CFE1C}"/>
              </a:ext>
            </a:extLst>
          </p:cNvPr>
          <p:cNvCxnSpPr>
            <a:cxnSpLocks/>
          </p:cNvCxnSpPr>
          <p:nvPr/>
        </p:nvCxnSpPr>
        <p:spPr>
          <a:xfrm>
            <a:off x="5297625" y="3026423"/>
            <a:ext cx="604252" cy="4916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6580A7A9-B9CB-2804-7264-574FD4457A41}"/>
              </a:ext>
            </a:extLst>
          </p:cNvPr>
          <p:cNvCxnSpPr>
            <a:cxnSpLocks/>
          </p:cNvCxnSpPr>
          <p:nvPr/>
        </p:nvCxnSpPr>
        <p:spPr>
          <a:xfrm>
            <a:off x="5797687" y="2076147"/>
            <a:ext cx="2105025" cy="14259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95DAAEDF-EEBE-96E1-C813-6F1238AF22A8}"/>
              </a:ext>
            </a:extLst>
          </p:cNvPr>
          <p:cNvCxnSpPr>
            <a:cxnSpLocks/>
          </p:cNvCxnSpPr>
          <p:nvPr/>
        </p:nvCxnSpPr>
        <p:spPr>
          <a:xfrm flipH="1">
            <a:off x="998951" y="5403632"/>
            <a:ext cx="598488" cy="7083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13F87203-A442-D1D7-6D4D-F63CFCDD2D2E}"/>
              </a:ext>
            </a:extLst>
          </p:cNvPr>
          <p:cNvCxnSpPr>
            <a:cxnSpLocks/>
          </p:cNvCxnSpPr>
          <p:nvPr/>
        </p:nvCxnSpPr>
        <p:spPr>
          <a:xfrm>
            <a:off x="2202951" y="5403632"/>
            <a:ext cx="473075" cy="7083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301B0F59-E36B-E279-80B3-C51FB6418123}"/>
              </a:ext>
            </a:extLst>
          </p:cNvPr>
          <p:cNvCxnSpPr>
            <a:cxnSpLocks/>
          </p:cNvCxnSpPr>
          <p:nvPr/>
        </p:nvCxnSpPr>
        <p:spPr>
          <a:xfrm>
            <a:off x="3887051" y="5403632"/>
            <a:ext cx="0" cy="7083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C05C5281-2FC7-A36C-84E0-699C72373203}"/>
              </a:ext>
            </a:extLst>
          </p:cNvPr>
          <p:cNvCxnSpPr>
            <a:cxnSpLocks/>
          </p:cNvCxnSpPr>
          <p:nvPr/>
        </p:nvCxnSpPr>
        <p:spPr>
          <a:xfrm>
            <a:off x="6213612" y="5416332"/>
            <a:ext cx="473075" cy="7083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C3179AF3-D6BC-C118-363C-3344A48DF575}"/>
              </a:ext>
            </a:extLst>
          </p:cNvPr>
          <p:cNvCxnSpPr>
            <a:cxnSpLocks/>
          </p:cNvCxnSpPr>
          <p:nvPr/>
        </p:nvCxnSpPr>
        <p:spPr>
          <a:xfrm flipH="1">
            <a:off x="5005867" y="5423220"/>
            <a:ext cx="598488" cy="7083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44BB3EE4-445D-DBC0-C6F4-D772E6DDAA8C}"/>
              </a:ext>
            </a:extLst>
          </p:cNvPr>
          <p:cNvCxnSpPr>
            <a:cxnSpLocks/>
          </p:cNvCxnSpPr>
          <p:nvPr/>
        </p:nvCxnSpPr>
        <p:spPr>
          <a:xfrm>
            <a:off x="5897364" y="5423220"/>
            <a:ext cx="0" cy="7083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DD836E84-1CFB-256C-2539-B3CA7851F218}"/>
              </a:ext>
            </a:extLst>
          </p:cNvPr>
          <p:cNvCxnSpPr>
            <a:cxnSpLocks/>
          </p:cNvCxnSpPr>
          <p:nvPr/>
        </p:nvCxnSpPr>
        <p:spPr>
          <a:xfrm flipH="1">
            <a:off x="7018442" y="5416332"/>
            <a:ext cx="598488" cy="7083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C04BA8FD-336F-1B31-ACE4-8F095EF9F6A6}"/>
              </a:ext>
            </a:extLst>
          </p:cNvPr>
          <p:cNvCxnSpPr>
            <a:cxnSpLocks/>
          </p:cNvCxnSpPr>
          <p:nvPr/>
        </p:nvCxnSpPr>
        <p:spPr>
          <a:xfrm>
            <a:off x="8222442" y="5416332"/>
            <a:ext cx="473075" cy="7083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re 1">
            <a:extLst>
              <a:ext uri="{FF2B5EF4-FFF2-40B4-BE49-F238E27FC236}">
                <a16:creationId xmlns:a16="http://schemas.microsoft.com/office/drawing/2014/main" id="{88496F8D-82A0-4F23-B5C3-0922E76165F0}"/>
              </a:ext>
            </a:extLst>
          </p:cNvPr>
          <p:cNvSpPr txBox="1">
            <a:spLocks/>
          </p:cNvSpPr>
          <p:nvPr/>
        </p:nvSpPr>
        <p:spPr>
          <a:xfrm>
            <a:off x="2722416" y="2451315"/>
            <a:ext cx="227455" cy="25966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351" b="1" dirty="0">
                <a:latin typeface="Garamond" panose="02020404030301010803" pitchFamily="18" charset="0"/>
              </a:rPr>
              <a:t>1</a:t>
            </a:r>
            <a:endParaRPr lang="fr-FR" sz="1500" b="1" dirty="0">
              <a:latin typeface="Garamond" panose="02020404030301010803" pitchFamily="18" charset="0"/>
            </a:endParaRPr>
          </a:p>
        </p:txBody>
      </p:sp>
      <p:sp>
        <p:nvSpPr>
          <p:cNvPr id="35" name="Titre 1">
            <a:extLst>
              <a:ext uri="{FF2B5EF4-FFF2-40B4-BE49-F238E27FC236}">
                <a16:creationId xmlns:a16="http://schemas.microsoft.com/office/drawing/2014/main" id="{34801999-5306-D409-D3FD-225059039189}"/>
              </a:ext>
            </a:extLst>
          </p:cNvPr>
          <p:cNvSpPr txBox="1">
            <a:spLocks/>
          </p:cNvSpPr>
          <p:nvPr/>
        </p:nvSpPr>
        <p:spPr>
          <a:xfrm>
            <a:off x="3855867" y="3073231"/>
            <a:ext cx="227455" cy="25966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351" b="1" dirty="0">
                <a:latin typeface="Garamond" panose="02020404030301010803" pitchFamily="18" charset="0"/>
              </a:rPr>
              <a:t>1</a:t>
            </a:r>
            <a:endParaRPr lang="fr-FR" sz="1500" b="1" dirty="0">
              <a:latin typeface="Garamond" panose="02020404030301010803" pitchFamily="18" charset="0"/>
            </a:endParaRPr>
          </a:p>
        </p:txBody>
      </p:sp>
      <p:sp>
        <p:nvSpPr>
          <p:cNvPr id="36" name="Titre 1">
            <a:extLst>
              <a:ext uri="{FF2B5EF4-FFF2-40B4-BE49-F238E27FC236}">
                <a16:creationId xmlns:a16="http://schemas.microsoft.com/office/drawing/2014/main" id="{74597BFD-14CC-27A0-ABBC-AB3DD6B22CC3}"/>
              </a:ext>
            </a:extLst>
          </p:cNvPr>
          <p:cNvSpPr txBox="1">
            <a:spLocks/>
          </p:cNvSpPr>
          <p:nvPr/>
        </p:nvSpPr>
        <p:spPr>
          <a:xfrm>
            <a:off x="5683959" y="3083709"/>
            <a:ext cx="227455" cy="25966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351" b="1" dirty="0">
                <a:latin typeface="Garamond" panose="02020404030301010803" pitchFamily="18" charset="0"/>
              </a:rPr>
              <a:t>1</a:t>
            </a:r>
            <a:endParaRPr lang="fr-FR" sz="1500" b="1" dirty="0">
              <a:latin typeface="Garamond" panose="02020404030301010803" pitchFamily="18" charset="0"/>
            </a:endParaRPr>
          </a:p>
        </p:txBody>
      </p:sp>
      <p:sp>
        <p:nvSpPr>
          <p:cNvPr id="37" name="Titre 1">
            <a:extLst>
              <a:ext uri="{FF2B5EF4-FFF2-40B4-BE49-F238E27FC236}">
                <a16:creationId xmlns:a16="http://schemas.microsoft.com/office/drawing/2014/main" id="{5E9D9715-9186-8EAB-A1B3-84B558848E87}"/>
              </a:ext>
            </a:extLst>
          </p:cNvPr>
          <p:cNvSpPr txBox="1">
            <a:spLocks/>
          </p:cNvSpPr>
          <p:nvPr/>
        </p:nvSpPr>
        <p:spPr>
          <a:xfrm>
            <a:off x="6850199" y="2451314"/>
            <a:ext cx="227455" cy="25966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351" b="1" dirty="0">
                <a:latin typeface="Garamond" panose="02020404030301010803" pitchFamily="18" charset="0"/>
              </a:rPr>
              <a:t>4</a:t>
            </a:r>
            <a:endParaRPr lang="fr-FR" sz="1500" b="1" dirty="0">
              <a:latin typeface="Garamond" panose="02020404030301010803" pitchFamily="18" charset="0"/>
            </a:endParaRPr>
          </a:p>
        </p:txBody>
      </p:sp>
      <p:sp>
        <p:nvSpPr>
          <p:cNvPr id="38" name="Titre 1">
            <a:extLst>
              <a:ext uri="{FF2B5EF4-FFF2-40B4-BE49-F238E27FC236}">
                <a16:creationId xmlns:a16="http://schemas.microsoft.com/office/drawing/2014/main" id="{BF53836F-B66E-359B-1610-9A7A728A37B1}"/>
              </a:ext>
            </a:extLst>
          </p:cNvPr>
          <p:cNvSpPr txBox="1">
            <a:spLocks/>
          </p:cNvSpPr>
          <p:nvPr/>
        </p:nvSpPr>
        <p:spPr>
          <a:xfrm>
            <a:off x="998218" y="428430"/>
            <a:ext cx="3813873" cy="491689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fr-FR" sz="2800" b="1" dirty="0">
                <a:latin typeface="Garamond" panose="02020404030301010803" pitchFamily="18" charset="0"/>
              </a:rPr>
              <a:t>Structure arborescente :</a:t>
            </a:r>
          </a:p>
        </p:txBody>
      </p:sp>
    </p:spTree>
    <p:extLst>
      <p:ext uri="{BB962C8B-B14F-4D97-AF65-F5344CB8AC3E}">
        <p14:creationId xmlns:p14="http://schemas.microsoft.com/office/powerpoint/2010/main" val="2079047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re 1">
            <a:extLst>
              <a:ext uri="{FF2B5EF4-FFF2-40B4-BE49-F238E27FC236}">
                <a16:creationId xmlns:a16="http://schemas.microsoft.com/office/drawing/2014/main" id="{953B9187-07AE-F5F3-AC6D-22D290DC8673}"/>
              </a:ext>
            </a:extLst>
          </p:cNvPr>
          <p:cNvSpPr txBox="1">
            <a:spLocks/>
          </p:cNvSpPr>
          <p:nvPr/>
        </p:nvSpPr>
        <p:spPr>
          <a:xfrm>
            <a:off x="2717009" y="2251333"/>
            <a:ext cx="421061" cy="268971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fr-FR" sz="1800" b="1" dirty="0">
              <a:latin typeface="Garamond" panose="02020404030301010803" pitchFamily="18" charset="0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97D30A8F-5D0F-0134-77F3-50AE983414ED}"/>
              </a:ext>
            </a:extLst>
          </p:cNvPr>
          <p:cNvSpPr txBox="1">
            <a:spLocks/>
          </p:cNvSpPr>
          <p:nvPr/>
        </p:nvSpPr>
        <p:spPr>
          <a:xfrm>
            <a:off x="1388746" y="1422401"/>
            <a:ext cx="6707663" cy="3027130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62" indent="-257162">
              <a:buFontTx/>
              <a:buChar char="-"/>
            </a:pPr>
            <a:endParaRPr lang="fr-FR" sz="2400" b="1" dirty="0">
              <a:latin typeface="Garamond" panose="02020404030301010803" pitchFamily="18" charset="0"/>
            </a:endParaRPr>
          </a:p>
          <a:p>
            <a:pPr algn="l">
              <a:lnSpc>
                <a:spcPct val="100000"/>
              </a:lnSpc>
            </a:pPr>
            <a:r>
              <a:rPr lang="fr-FR" sz="2400" b="1" dirty="0">
                <a:latin typeface="Garamond" panose="02020404030301010803" pitchFamily="18" charset="0"/>
              </a:rPr>
              <a:t>Deux qualités :</a:t>
            </a:r>
          </a:p>
          <a:p>
            <a:pPr algn="l">
              <a:lnSpc>
                <a:spcPct val="100000"/>
              </a:lnSpc>
            </a:pPr>
            <a:endParaRPr lang="fr-FR" sz="2400" b="1" dirty="0">
              <a:latin typeface="Garamond" panose="02020404030301010803" pitchFamily="18" charset="0"/>
            </a:endParaRPr>
          </a:p>
          <a:p>
            <a:pPr marL="257162" indent="-257162">
              <a:buFontTx/>
              <a:buChar char="-"/>
            </a:pPr>
            <a:r>
              <a:rPr lang="fr-FR" sz="2400" b="1" dirty="0">
                <a:latin typeface="Garamond" panose="02020404030301010803" pitchFamily="18" charset="0"/>
              </a:rPr>
              <a:t>Admissible : ne surestime jamais le coût pour se rendre à l’objectif</a:t>
            </a:r>
          </a:p>
          <a:p>
            <a:pPr algn="l">
              <a:lnSpc>
                <a:spcPct val="100000"/>
              </a:lnSpc>
            </a:pPr>
            <a:endParaRPr lang="fr-FR" sz="2400" b="1" dirty="0">
              <a:latin typeface="Garamond" panose="02020404030301010803" pitchFamily="18" charset="0"/>
            </a:endParaRPr>
          </a:p>
          <a:p>
            <a:pPr marL="257162" indent="-257162">
              <a:buFontTx/>
              <a:buChar char="-"/>
            </a:pPr>
            <a:r>
              <a:rPr lang="fr-FR" sz="2400" b="1" dirty="0">
                <a:latin typeface="Garamond" panose="02020404030301010803" pitchFamily="18" charset="0"/>
              </a:rPr>
              <a:t>Cohérente : pour tout nœud N, pour tout successeur S de N, h(N) ≤ cout(N,S) + h(S) </a:t>
            </a:r>
          </a:p>
          <a:p>
            <a:pPr algn="l">
              <a:lnSpc>
                <a:spcPct val="100000"/>
              </a:lnSpc>
            </a:pPr>
            <a:endParaRPr lang="fr-FR" sz="2400" b="1" dirty="0">
              <a:latin typeface="Garamond" panose="02020404030301010803" pitchFamily="18" charset="0"/>
            </a:endParaRP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1DAAF4B3-EE60-A94D-D820-ACBE137E738E}"/>
              </a:ext>
            </a:extLst>
          </p:cNvPr>
          <p:cNvSpPr txBox="1">
            <a:spLocks/>
          </p:cNvSpPr>
          <p:nvPr/>
        </p:nvSpPr>
        <p:spPr>
          <a:xfrm>
            <a:off x="1388746" y="4564724"/>
            <a:ext cx="6917523" cy="618767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3200" b="1" dirty="0">
                <a:latin typeface="Garamond" panose="02020404030301010803" pitchFamily="18" charset="0"/>
              </a:rPr>
              <a:t>Cohérente                      Admissible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32134EF2-3371-6AAF-B5D7-F893AA892FD2}"/>
              </a:ext>
            </a:extLst>
          </p:cNvPr>
          <p:cNvCxnSpPr>
            <a:cxnSpLocks/>
          </p:cNvCxnSpPr>
          <p:nvPr/>
        </p:nvCxnSpPr>
        <p:spPr>
          <a:xfrm>
            <a:off x="3903663" y="4850503"/>
            <a:ext cx="16002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41CF38FF-22F6-1CA7-43DB-B7D5A9990F1D}"/>
              </a:ext>
            </a:extLst>
          </p:cNvPr>
          <p:cNvCxnSpPr>
            <a:cxnSpLocks/>
          </p:cNvCxnSpPr>
          <p:nvPr/>
        </p:nvCxnSpPr>
        <p:spPr>
          <a:xfrm>
            <a:off x="3904001" y="5038623"/>
            <a:ext cx="1582399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B589DDE5-7D8C-918A-6831-F6822B4D3D43}"/>
              </a:ext>
            </a:extLst>
          </p:cNvPr>
          <p:cNvCxnSpPr>
            <a:cxnSpLocks/>
          </p:cNvCxnSpPr>
          <p:nvPr/>
        </p:nvCxnSpPr>
        <p:spPr>
          <a:xfrm>
            <a:off x="5257800" y="4687575"/>
            <a:ext cx="368300" cy="2449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EDAB781F-FCBA-AA01-A094-50C66D7B720A}"/>
              </a:ext>
            </a:extLst>
          </p:cNvPr>
          <p:cNvCxnSpPr>
            <a:cxnSpLocks/>
          </p:cNvCxnSpPr>
          <p:nvPr/>
        </p:nvCxnSpPr>
        <p:spPr>
          <a:xfrm flipV="1">
            <a:off x="5270500" y="4917963"/>
            <a:ext cx="355600" cy="30173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3B8DCACF-C194-9F2E-D024-5C27BDFF2BE6}"/>
              </a:ext>
            </a:extLst>
          </p:cNvPr>
          <p:cNvSpPr txBox="1">
            <a:spLocks/>
          </p:cNvSpPr>
          <p:nvPr/>
        </p:nvSpPr>
        <p:spPr>
          <a:xfrm>
            <a:off x="730145" y="248274"/>
            <a:ext cx="8659529" cy="6934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fr-FR" sz="4000" b="1" dirty="0">
                <a:latin typeface="Garamond" panose="02020404030301010803" pitchFamily="18" charset="0"/>
              </a:rPr>
              <a:t>3 – Heuristique 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80AB5AAB-ADB1-4892-9FA1-0D50B595DAC6}"/>
              </a:ext>
            </a:extLst>
          </p:cNvPr>
          <p:cNvCxnSpPr>
            <a:cxnSpLocks/>
          </p:cNvCxnSpPr>
          <p:nvPr/>
        </p:nvCxnSpPr>
        <p:spPr>
          <a:xfrm>
            <a:off x="601981" y="907512"/>
            <a:ext cx="365675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B534700A-15B9-19FB-89E7-CD599A25A643}"/>
              </a:ext>
            </a:extLst>
          </p:cNvPr>
          <p:cNvCxnSpPr>
            <a:cxnSpLocks/>
          </p:cNvCxnSpPr>
          <p:nvPr/>
        </p:nvCxnSpPr>
        <p:spPr>
          <a:xfrm>
            <a:off x="601980" y="-125128"/>
            <a:ext cx="0" cy="610607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itre 1">
            <a:extLst>
              <a:ext uri="{FF2B5EF4-FFF2-40B4-BE49-F238E27FC236}">
                <a16:creationId xmlns:a16="http://schemas.microsoft.com/office/drawing/2014/main" id="{EFBAC51D-706D-2DE8-C530-B87610C179A0}"/>
              </a:ext>
            </a:extLst>
          </p:cNvPr>
          <p:cNvSpPr txBox="1">
            <a:spLocks/>
          </p:cNvSpPr>
          <p:nvPr/>
        </p:nvSpPr>
        <p:spPr>
          <a:xfrm>
            <a:off x="154941" y="6273800"/>
            <a:ext cx="741677" cy="47287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fr-FR" sz="2000" b="1" dirty="0">
                <a:latin typeface="Garamond" panose="02020404030301010803" pitchFamily="18" charset="0"/>
              </a:rPr>
              <a:t>8/24</a:t>
            </a:r>
          </a:p>
        </p:txBody>
      </p:sp>
    </p:spTree>
    <p:extLst>
      <p:ext uri="{BB962C8B-B14F-4D97-AF65-F5344CB8AC3E}">
        <p14:creationId xmlns:p14="http://schemas.microsoft.com/office/powerpoint/2010/main" val="3485801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0329A93D-0E6D-51FA-8020-C9DE89DB04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70" t="31412" r="47369" b="31355"/>
          <a:stretch/>
        </p:blipFill>
        <p:spPr>
          <a:xfrm rot="16200000">
            <a:off x="2994564" y="3913728"/>
            <a:ext cx="1606550" cy="1605469"/>
          </a:xfrm>
          <a:prstGeom prst="rect">
            <a:avLst/>
          </a:prstGeom>
          <a:ln w="12700">
            <a:noFill/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CC1F0DE-33B6-A48D-6314-99AD01BFFA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637" t="31589" r="39627" b="31513"/>
          <a:stretch/>
        </p:blipFill>
        <p:spPr>
          <a:xfrm>
            <a:off x="1154036" y="948099"/>
            <a:ext cx="2374509" cy="237650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6D1183D7-772A-7585-F199-8D2A1BFC56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849" t="68734" r="3231" b="23056"/>
          <a:stretch/>
        </p:blipFill>
        <p:spPr>
          <a:xfrm>
            <a:off x="3764129" y="1765259"/>
            <a:ext cx="4969267" cy="74218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8" name="Ellipse 17">
            <a:extLst>
              <a:ext uri="{FF2B5EF4-FFF2-40B4-BE49-F238E27FC236}">
                <a16:creationId xmlns:a16="http://schemas.microsoft.com/office/drawing/2014/main" id="{6F1A8353-B7E3-A486-5EC1-3B7665D708FA}"/>
              </a:ext>
            </a:extLst>
          </p:cNvPr>
          <p:cNvSpPr/>
          <p:nvPr/>
        </p:nvSpPr>
        <p:spPr>
          <a:xfrm>
            <a:off x="808814" y="711636"/>
            <a:ext cx="1757275" cy="1027705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1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857AD3EA-BA03-79A3-C875-76544EA96B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147" t="31423" r="36966" b="31423"/>
          <a:stretch/>
        </p:blipFill>
        <p:spPr>
          <a:xfrm flipH="1">
            <a:off x="808814" y="3925722"/>
            <a:ext cx="1591403" cy="159186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92E925C3-600E-A867-0BA4-E14EA8B337E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533" t="31398" r="39530" b="31433"/>
          <a:stretch/>
        </p:blipFill>
        <p:spPr>
          <a:xfrm>
            <a:off x="5181381" y="3925717"/>
            <a:ext cx="1588520" cy="1591867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C2BD6990-CCCE-3553-C48B-82FE749FDDD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9531" t="31389" r="39531" b="31389"/>
          <a:stretch/>
        </p:blipFill>
        <p:spPr>
          <a:xfrm>
            <a:off x="7364785" y="3925717"/>
            <a:ext cx="1591859" cy="1591867"/>
          </a:xfrm>
          <a:prstGeom prst="rect">
            <a:avLst/>
          </a:prstGeom>
        </p:spPr>
      </p:pic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C5021CFB-4394-44A2-CB5E-137E51E87979}"/>
              </a:ext>
            </a:extLst>
          </p:cNvPr>
          <p:cNvCxnSpPr>
            <a:cxnSpLocks/>
          </p:cNvCxnSpPr>
          <p:nvPr/>
        </p:nvCxnSpPr>
        <p:spPr>
          <a:xfrm>
            <a:off x="2436023" y="4721649"/>
            <a:ext cx="5131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re 1">
            <a:extLst>
              <a:ext uri="{FF2B5EF4-FFF2-40B4-BE49-F238E27FC236}">
                <a16:creationId xmlns:a16="http://schemas.microsoft.com/office/drawing/2014/main" id="{5AA98E45-E91B-ACA8-9EA8-5F4A6468D89D}"/>
              </a:ext>
            </a:extLst>
          </p:cNvPr>
          <p:cNvSpPr txBox="1">
            <a:spLocks/>
          </p:cNvSpPr>
          <p:nvPr/>
        </p:nvSpPr>
        <p:spPr>
          <a:xfrm>
            <a:off x="2578615" y="4461995"/>
            <a:ext cx="227455" cy="25966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351" b="1" dirty="0">
                <a:latin typeface="Garamond" panose="02020404030301010803" pitchFamily="18" charset="0"/>
              </a:rPr>
              <a:t>1</a:t>
            </a:r>
            <a:endParaRPr lang="fr-FR" sz="1500" b="1" dirty="0">
              <a:latin typeface="Garamond" panose="02020404030301010803" pitchFamily="18" charset="0"/>
            </a:endParaRPr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0CA99A70-D29D-8628-B199-6BF525133E78}"/>
              </a:ext>
            </a:extLst>
          </p:cNvPr>
          <p:cNvCxnSpPr>
            <a:cxnSpLocks/>
          </p:cNvCxnSpPr>
          <p:nvPr/>
        </p:nvCxnSpPr>
        <p:spPr>
          <a:xfrm>
            <a:off x="4650739" y="4721649"/>
            <a:ext cx="5131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re 1">
            <a:extLst>
              <a:ext uri="{FF2B5EF4-FFF2-40B4-BE49-F238E27FC236}">
                <a16:creationId xmlns:a16="http://schemas.microsoft.com/office/drawing/2014/main" id="{068785FD-BC9E-E549-F9FB-36EE29D1CA9E}"/>
              </a:ext>
            </a:extLst>
          </p:cNvPr>
          <p:cNvSpPr txBox="1">
            <a:spLocks/>
          </p:cNvSpPr>
          <p:nvPr/>
        </p:nvSpPr>
        <p:spPr>
          <a:xfrm>
            <a:off x="4793331" y="4461995"/>
            <a:ext cx="227455" cy="25966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351" b="1" dirty="0">
                <a:latin typeface="Garamond" panose="02020404030301010803" pitchFamily="18" charset="0"/>
              </a:rPr>
              <a:t>4</a:t>
            </a:r>
            <a:endParaRPr lang="fr-FR" sz="1500" b="1" dirty="0">
              <a:latin typeface="Garamond" panose="02020404030301010803" pitchFamily="18" charset="0"/>
            </a:endParaRP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34C1FF65-5E0A-928E-75EF-43294E4AF7B6}"/>
              </a:ext>
            </a:extLst>
          </p:cNvPr>
          <p:cNvCxnSpPr>
            <a:cxnSpLocks/>
          </p:cNvCxnSpPr>
          <p:nvPr/>
        </p:nvCxnSpPr>
        <p:spPr>
          <a:xfrm>
            <a:off x="6823749" y="4721649"/>
            <a:ext cx="5131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itre 1">
            <a:extLst>
              <a:ext uri="{FF2B5EF4-FFF2-40B4-BE49-F238E27FC236}">
                <a16:creationId xmlns:a16="http://schemas.microsoft.com/office/drawing/2014/main" id="{9D45F20D-B895-1C8F-B1E4-DA90A35354BD}"/>
              </a:ext>
            </a:extLst>
          </p:cNvPr>
          <p:cNvSpPr txBox="1">
            <a:spLocks/>
          </p:cNvSpPr>
          <p:nvPr/>
        </p:nvSpPr>
        <p:spPr>
          <a:xfrm>
            <a:off x="6966342" y="4461995"/>
            <a:ext cx="227455" cy="25966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1351" b="1" dirty="0">
                <a:latin typeface="Garamond" panose="02020404030301010803" pitchFamily="18" charset="0"/>
              </a:rPr>
              <a:t>1</a:t>
            </a:r>
            <a:endParaRPr lang="fr-FR" sz="1500" b="1" dirty="0">
              <a:latin typeface="Garamond" panose="02020404030301010803" pitchFamily="18" charset="0"/>
            </a:endParaRP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6F1BB485-54A6-B63C-8E0B-23264C5293E1}"/>
              </a:ext>
            </a:extLst>
          </p:cNvPr>
          <p:cNvCxnSpPr>
            <a:cxnSpLocks/>
          </p:cNvCxnSpPr>
          <p:nvPr/>
        </p:nvCxnSpPr>
        <p:spPr>
          <a:xfrm>
            <a:off x="601980" y="0"/>
            <a:ext cx="0" cy="598094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re 1">
            <a:extLst>
              <a:ext uri="{FF2B5EF4-FFF2-40B4-BE49-F238E27FC236}">
                <a16:creationId xmlns:a16="http://schemas.microsoft.com/office/drawing/2014/main" id="{5B5584F0-96F0-F225-8ACA-F7B96CC2B227}"/>
              </a:ext>
            </a:extLst>
          </p:cNvPr>
          <p:cNvSpPr txBox="1">
            <a:spLocks/>
          </p:cNvSpPr>
          <p:nvPr/>
        </p:nvSpPr>
        <p:spPr>
          <a:xfrm>
            <a:off x="154941" y="6273800"/>
            <a:ext cx="741677" cy="472873"/>
          </a:xfrm>
          <a:prstGeom prst="rect">
            <a:avLst/>
          </a:prstGeom>
        </p:spPr>
        <p:txBody>
          <a:bodyPr vert="horz" lIns="68580" tIns="34291" rIns="68580" bIns="34291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fr-FR" sz="2000" b="1" dirty="0">
                <a:latin typeface="Garamond" panose="02020404030301010803" pitchFamily="18" charset="0"/>
              </a:rPr>
              <a:t>9/24</a:t>
            </a:r>
          </a:p>
        </p:txBody>
      </p:sp>
    </p:spTree>
    <p:extLst>
      <p:ext uri="{BB962C8B-B14F-4D97-AF65-F5344CB8AC3E}">
        <p14:creationId xmlns:p14="http://schemas.microsoft.com/office/powerpoint/2010/main" val="56468453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4810</TotalTime>
  <Words>443</Words>
  <Application>Microsoft Office PowerPoint</Application>
  <PresentationFormat>Affichage à l'écran (4:3)</PresentationFormat>
  <Paragraphs>167</Paragraphs>
  <Slides>24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Garamond</vt:lpstr>
      <vt:lpstr>Thème Office</vt:lpstr>
      <vt:lpstr>TIPE – Optimisation de l’occupation des places d’un parking automatisé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TIPE – Optimisation de l’occupation des places d’un parking automatisé</dc:title>
  <dc:creator>Maxence</dc:creator>
  <cp:lastModifiedBy>Maxence</cp:lastModifiedBy>
  <cp:revision>82</cp:revision>
  <dcterms:created xsi:type="dcterms:W3CDTF">2023-05-22T18:23:35Z</dcterms:created>
  <dcterms:modified xsi:type="dcterms:W3CDTF">2023-06-05T19:47:16Z</dcterms:modified>
</cp:coreProperties>
</file>